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2"/>
  </p:notesMasterIdLst>
  <p:sldIdLst>
    <p:sldId id="797" r:id="rId2"/>
    <p:sldId id="1964" r:id="rId3"/>
    <p:sldId id="2001" r:id="rId4"/>
    <p:sldId id="2262" r:id="rId5"/>
    <p:sldId id="2604" r:id="rId6"/>
    <p:sldId id="2364" r:id="rId7"/>
    <p:sldId id="2424" r:id="rId8"/>
    <p:sldId id="2713" r:id="rId9"/>
    <p:sldId id="2309" r:id="rId10"/>
    <p:sldId id="2620" r:id="rId11"/>
    <p:sldId id="2722" r:id="rId12"/>
    <p:sldId id="2592" r:id="rId13"/>
    <p:sldId id="2715" r:id="rId14"/>
    <p:sldId id="2716" r:id="rId15"/>
    <p:sldId id="2323" r:id="rId16"/>
    <p:sldId id="2717" r:id="rId17"/>
    <p:sldId id="2570" r:id="rId18"/>
    <p:sldId id="2551" r:id="rId19"/>
    <p:sldId id="783" r:id="rId20"/>
    <p:sldId id="2597" r:id="rId21"/>
    <p:sldId id="2594" r:id="rId22"/>
    <p:sldId id="2524" r:id="rId23"/>
    <p:sldId id="2598" r:id="rId24"/>
    <p:sldId id="2718" r:id="rId25"/>
    <p:sldId id="2719" r:id="rId26"/>
    <p:sldId id="1759" r:id="rId27"/>
    <p:sldId id="2686" r:id="rId28"/>
    <p:sldId id="2687" r:id="rId29"/>
    <p:sldId id="2688" r:id="rId30"/>
    <p:sldId id="2689" r:id="rId31"/>
    <p:sldId id="2690" r:id="rId32"/>
    <p:sldId id="2691" r:id="rId33"/>
    <p:sldId id="2692" r:id="rId34"/>
    <p:sldId id="2693" r:id="rId35"/>
    <p:sldId id="2126" r:id="rId36"/>
    <p:sldId id="2363" r:id="rId37"/>
    <p:sldId id="2695" r:id="rId38"/>
    <p:sldId id="2123" r:id="rId39"/>
    <p:sldId id="761" r:id="rId40"/>
    <p:sldId id="2377" r:id="rId41"/>
    <p:sldId id="2696" r:id="rId42"/>
    <p:sldId id="2093" r:id="rId43"/>
    <p:sldId id="778" r:id="rId44"/>
    <p:sldId id="945" r:id="rId45"/>
    <p:sldId id="2412" r:id="rId46"/>
    <p:sldId id="1084" r:id="rId47"/>
    <p:sldId id="1871" r:id="rId48"/>
    <p:sldId id="2697" r:id="rId49"/>
    <p:sldId id="792" r:id="rId50"/>
    <p:sldId id="722" r:id="rId51"/>
    <p:sldId id="787" r:id="rId52"/>
    <p:sldId id="2168" r:id="rId53"/>
    <p:sldId id="2705" r:id="rId54"/>
    <p:sldId id="2706" r:id="rId55"/>
    <p:sldId id="831" r:id="rId56"/>
    <p:sldId id="1188" r:id="rId57"/>
    <p:sldId id="2184" r:id="rId58"/>
    <p:sldId id="2253" r:id="rId59"/>
    <p:sldId id="2707" r:id="rId60"/>
    <p:sldId id="754" r:id="rId61"/>
    <p:sldId id="2608" r:id="rId62"/>
    <p:sldId id="2458" r:id="rId63"/>
    <p:sldId id="2094" r:id="rId64"/>
    <p:sldId id="1299" r:id="rId65"/>
    <p:sldId id="2709" r:id="rId66"/>
    <p:sldId id="2305" r:id="rId67"/>
    <p:sldId id="2210" r:id="rId68"/>
    <p:sldId id="2710" r:id="rId69"/>
    <p:sldId id="2711" r:id="rId70"/>
    <p:sldId id="2537" r:id="rId71"/>
    <p:sldId id="2698" r:id="rId72"/>
    <p:sldId id="2259" r:id="rId73"/>
    <p:sldId id="2547" r:id="rId74"/>
    <p:sldId id="2699" r:id="rId75"/>
    <p:sldId id="2292" r:id="rId76"/>
    <p:sldId id="2700" r:id="rId77"/>
    <p:sldId id="2163" r:id="rId78"/>
    <p:sldId id="834" r:id="rId79"/>
    <p:sldId id="744" r:id="rId80"/>
    <p:sldId id="720" r:id="rId81"/>
    <p:sldId id="2511" r:id="rId82"/>
    <p:sldId id="812" r:id="rId83"/>
    <p:sldId id="813" r:id="rId84"/>
    <p:sldId id="814" r:id="rId85"/>
    <p:sldId id="1163" r:id="rId86"/>
    <p:sldId id="2702" r:id="rId87"/>
    <p:sldId id="2442" r:id="rId88"/>
    <p:sldId id="2265" r:id="rId89"/>
    <p:sldId id="2703" r:id="rId90"/>
    <p:sldId id="2540" r:id="rId91"/>
    <p:sldId id="786" r:id="rId92"/>
    <p:sldId id="2704" r:id="rId93"/>
    <p:sldId id="2665" r:id="rId94"/>
    <p:sldId id="2743" r:id="rId95"/>
    <p:sldId id="2755" r:id="rId96"/>
    <p:sldId id="2720" r:id="rId97"/>
    <p:sldId id="2747" r:id="rId98"/>
    <p:sldId id="2748" r:id="rId99"/>
    <p:sldId id="2749" r:id="rId100"/>
    <p:sldId id="2750" r:id="rId101"/>
    <p:sldId id="2751" r:id="rId102"/>
    <p:sldId id="2752" r:id="rId103"/>
    <p:sldId id="2744" r:id="rId104"/>
    <p:sldId id="2745" r:id="rId105"/>
    <p:sldId id="2746" r:id="rId106"/>
    <p:sldId id="2739" r:id="rId107"/>
    <p:sldId id="2740" r:id="rId108"/>
    <p:sldId id="2741" r:id="rId109"/>
    <p:sldId id="2742" r:id="rId110"/>
    <p:sldId id="2753" r:id="rId1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003300"/>
    <a:srgbClr val="FF33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0929"/>
  </p:normalViewPr>
  <p:slideViewPr>
    <p:cSldViewPr>
      <p:cViewPr varScale="1">
        <p:scale>
          <a:sx n="77" d="100"/>
          <a:sy n="77" d="100"/>
        </p:scale>
        <p:origin x="1013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2.xml"/><Relationship Id="rId2" Type="http://schemas.openxmlformats.org/officeDocument/2006/relationships/slide" Target="slides/slide28.xml"/><Relationship Id="rId1" Type="http://schemas.openxmlformats.org/officeDocument/2006/relationships/slide" Target="slides/slide7.xml"/><Relationship Id="rId5" Type="http://schemas.openxmlformats.org/officeDocument/2006/relationships/slide" Target="slides/slide58.xml"/><Relationship Id="rId4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4B7AC85E-D328-4258-A331-9A1B0FD20F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CFBA7B04-7DAB-4CCF-AE9E-1DEFCD35C25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8794FF7-5A0F-4954-8191-2F68A60CE9F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78C12E2F-BA2F-48A9-9941-5DE93561A64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D26933BE-5857-42C1-9DD0-E747E8DD739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0BE7C28-4BEA-40D4-BA6A-1FB1E78BFF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80215B3-0B6E-44CA-A22A-A73F540CD6F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>
            <a:extLst>
              <a:ext uri="{FF2B5EF4-FFF2-40B4-BE49-F238E27FC236}">
                <a16:creationId xmlns:a16="http://schemas.microsoft.com/office/drawing/2014/main" id="{D6C8226F-156C-4426-912E-8D9482B9E3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>
            <a:extLst>
              <a:ext uri="{FF2B5EF4-FFF2-40B4-BE49-F238E27FC236}">
                <a16:creationId xmlns:a16="http://schemas.microsoft.com/office/drawing/2014/main" id="{BFAE9A94-8430-48A5-A6B8-4D0B27B329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5124" name="投影片編號版面配置區 3">
            <a:extLst>
              <a:ext uri="{FF2B5EF4-FFF2-40B4-BE49-F238E27FC236}">
                <a16:creationId xmlns:a16="http://schemas.microsoft.com/office/drawing/2014/main" id="{6504909D-9226-43DC-A61D-B4C41FB9F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E053CB6-11F3-4BFC-A028-4DB8E3B047B5}" type="slidenum">
              <a:rPr lang="zh-TW" altLang="en-US" smtClean="0"/>
              <a:pPr>
                <a:spcBef>
                  <a:spcPct val="0"/>
                </a:spcBef>
              </a:pPr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10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81107701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>
            <a:extLst>
              <a:ext uri="{FF2B5EF4-FFF2-40B4-BE49-F238E27FC236}">
                <a16:creationId xmlns:a16="http://schemas.microsoft.com/office/drawing/2014/main" id="{47880EEB-E7D3-4995-B287-5D39937663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>
            <a:extLst>
              <a:ext uri="{FF2B5EF4-FFF2-40B4-BE49-F238E27FC236}">
                <a16:creationId xmlns:a16="http://schemas.microsoft.com/office/drawing/2014/main" id="{3F6F5F96-400F-4C26-B94F-5F8D826A3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0660" name="投影片編號版面配置區 3">
            <a:extLst>
              <a:ext uri="{FF2B5EF4-FFF2-40B4-BE49-F238E27FC236}">
                <a16:creationId xmlns:a16="http://schemas.microsoft.com/office/drawing/2014/main" id="{6A6652F5-A1F0-4863-BA3B-ABE234ED64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7D60213-F54B-47DD-949F-9EA9222B5348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100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>
            <a:extLst>
              <a:ext uri="{FF2B5EF4-FFF2-40B4-BE49-F238E27FC236}">
                <a16:creationId xmlns:a16="http://schemas.microsoft.com/office/drawing/2014/main" id="{EF209603-2A3A-4722-8410-F32A09A3C8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>
            <a:extLst>
              <a:ext uri="{FF2B5EF4-FFF2-40B4-BE49-F238E27FC236}">
                <a16:creationId xmlns:a16="http://schemas.microsoft.com/office/drawing/2014/main" id="{5239E5C3-FC99-4AAE-8EB8-40D39698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2708" name="投影片編號版面配置區 3">
            <a:extLst>
              <a:ext uri="{FF2B5EF4-FFF2-40B4-BE49-F238E27FC236}">
                <a16:creationId xmlns:a16="http://schemas.microsoft.com/office/drawing/2014/main" id="{891BCAA9-C42E-4F2E-B4CF-EAD1F9F2F4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0A7BD25-EFBA-4CDE-B6A8-F88771B4A5BB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101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id="{DDFF048F-FA6E-481B-AD90-030D55F89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id="{18D0C53E-8A1C-4F41-9F59-102C26D2E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id="{DB0B2818-7D1F-4F74-904B-D5F5EE377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CFDD1E5-A66C-4C60-BF79-E6F46B9690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102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id="{8C144CB7-D9C5-43F2-869B-9A9C13779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id="{684A249E-EB0D-4596-B3AB-3D8C5EC6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id="{3EF7ABAD-373E-46A9-A417-22A1186C6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8995DA5-D345-4094-BB1A-B86EF4E4B05B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0EF6F56D-FD2E-4AA3-A9F2-257339287A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9E079096-941E-4196-BDBD-081D8C244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774F6BF0-FD70-4126-B89F-3671024FAE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807B46-1302-4205-8B08-D5744DD63092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id="{A163688D-EA2F-4B7C-8245-C8F28C6037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id="{64A65C0F-97FD-47C4-9CBD-4A973D955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id="{E1059343-91A1-41F2-98AB-A1A6E75C8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2E36873-84F2-48A5-BD21-7DB9D44443B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:a16="http://schemas.microsoft.com/office/drawing/2014/main" id="{07766269-AB38-4E1B-A83F-57CF3B4F2F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備忘稿版面配置區 2">
            <a:extLst>
              <a:ext uri="{FF2B5EF4-FFF2-40B4-BE49-F238E27FC236}">
                <a16:creationId xmlns:a16="http://schemas.microsoft.com/office/drawing/2014/main" id="{7BB6C155-3AAA-43BA-B3D8-D7A092B1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:a16="http://schemas.microsoft.com/office/drawing/2014/main" id="{70222207-5A68-4AB7-81A1-2F8F0F73B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70DB1C2-DD83-425B-A6AF-6A6D26FDFD11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投影片圖像版面配置區 1">
            <a:extLst>
              <a:ext uri="{FF2B5EF4-FFF2-40B4-BE49-F238E27FC236}">
                <a16:creationId xmlns:a16="http://schemas.microsoft.com/office/drawing/2014/main" id="{DB77C896-C7C1-41FD-9914-3F26FE0F7A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備忘稿版面配置區 2">
            <a:extLst>
              <a:ext uri="{FF2B5EF4-FFF2-40B4-BE49-F238E27FC236}">
                <a16:creationId xmlns:a16="http://schemas.microsoft.com/office/drawing/2014/main" id="{4083C342-C8F0-476A-BFBD-CECC2C30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4996" name="投影片編號版面配置區 3">
            <a:extLst>
              <a:ext uri="{FF2B5EF4-FFF2-40B4-BE49-F238E27FC236}">
                <a16:creationId xmlns:a16="http://schemas.microsoft.com/office/drawing/2014/main" id="{9CFF76A0-0947-42A1-AB43-094D6F9589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70E8DB9-CA60-432D-86B2-9D3D86E55B6F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投影片圖像版面配置區 1">
            <a:extLst>
              <a:ext uri="{FF2B5EF4-FFF2-40B4-BE49-F238E27FC236}">
                <a16:creationId xmlns:a16="http://schemas.microsoft.com/office/drawing/2014/main" id="{3A72D96A-ABD5-4408-AFCF-A83C16684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備忘稿版面配置區 2">
            <a:extLst>
              <a:ext uri="{FF2B5EF4-FFF2-40B4-BE49-F238E27FC236}">
                <a16:creationId xmlns:a16="http://schemas.microsoft.com/office/drawing/2014/main" id="{EFE4DC66-5E40-440F-8598-FEA052033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7044" name="投影片編號版面配置區 3">
            <a:extLst>
              <a:ext uri="{FF2B5EF4-FFF2-40B4-BE49-F238E27FC236}">
                <a16:creationId xmlns:a16="http://schemas.microsoft.com/office/drawing/2014/main" id="{91B5546E-E714-4C87-96B1-8D69D1197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4D2FD36-C4FD-40AD-8E67-BFAF17714D8C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>
            <a:extLst>
              <a:ext uri="{FF2B5EF4-FFF2-40B4-BE49-F238E27FC236}">
                <a16:creationId xmlns:a16="http://schemas.microsoft.com/office/drawing/2014/main" id="{95D90B34-A822-44BB-B64E-A1B67B20B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>
            <a:extLst>
              <a:ext uri="{FF2B5EF4-FFF2-40B4-BE49-F238E27FC236}">
                <a16:creationId xmlns:a16="http://schemas.microsoft.com/office/drawing/2014/main" id="{537C1918-7AA6-4F16-A078-5697E525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9092" name="投影片編號版面配置區 3">
            <a:extLst>
              <a:ext uri="{FF2B5EF4-FFF2-40B4-BE49-F238E27FC236}">
                <a16:creationId xmlns:a16="http://schemas.microsoft.com/office/drawing/2014/main" id="{628FC397-DB82-4B25-B5D1-8FA05382F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DD3DEB-FFE6-40A5-8487-8BA8F8E3642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109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圖像版面配置區 1">
            <a:extLst>
              <a:ext uri="{FF2B5EF4-FFF2-40B4-BE49-F238E27FC236}">
                <a16:creationId xmlns:a16="http://schemas.microsoft.com/office/drawing/2014/main" id="{95146FCD-2FF3-44CA-B422-DD88E9D395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備忘稿版面配置區 2">
            <a:extLst>
              <a:ext uri="{FF2B5EF4-FFF2-40B4-BE49-F238E27FC236}">
                <a16:creationId xmlns:a16="http://schemas.microsoft.com/office/drawing/2014/main" id="{EDE30042-E485-4A63-B3A5-267E52822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47108" name="投影片編號版面配置區 3">
            <a:extLst>
              <a:ext uri="{FF2B5EF4-FFF2-40B4-BE49-F238E27FC236}">
                <a16:creationId xmlns:a16="http://schemas.microsoft.com/office/drawing/2014/main" id="{5B17DCC5-1EBB-4A66-8A03-75DD397F97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5C9AC882-4B07-4102-B582-11FEA394F08B}" type="slidenum">
              <a:rPr lang="zh-TW" altLang="en-US" sz="1200"/>
              <a:pPr eaLnBrk="1" hangingPunct="1"/>
              <a:t>11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7671876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投影片圖像版面配置區 1">
            <a:extLst>
              <a:ext uri="{FF2B5EF4-FFF2-40B4-BE49-F238E27FC236}">
                <a16:creationId xmlns:a16="http://schemas.microsoft.com/office/drawing/2014/main" id="{95D90B34-A822-44BB-B64E-A1B67B20BE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備忘稿版面配置區 2">
            <a:extLst>
              <a:ext uri="{FF2B5EF4-FFF2-40B4-BE49-F238E27FC236}">
                <a16:creationId xmlns:a16="http://schemas.microsoft.com/office/drawing/2014/main" id="{537C1918-7AA6-4F16-A078-5697E5259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89092" name="投影片編號版面配置區 3">
            <a:extLst>
              <a:ext uri="{FF2B5EF4-FFF2-40B4-BE49-F238E27FC236}">
                <a16:creationId xmlns:a16="http://schemas.microsoft.com/office/drawing/2014/main" id="{628FC397-DB82-4B25-B5D1-8FA05382F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DD3DEB-FFE6-40A5-8487-8BA8F8E3642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110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9546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12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19757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>
            <a:extLst>
              <a:ext uri="{FF2B5EF4-FFF2-40B4-BE49-F238E27FC236}">
                <a16:creationId xmlns:a16="http://schemas.microsoft.com/office/drawing/2014/main" id="{D485DE3D-1276-486F-9686-582DD976C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>
            <a:extLst>
              <a:ext uri="{FF2B5EF4-FFF2-40B4-BE49-F238E27FC236}">
                <a16:creationId xmlns:a16="http://schemas.microsoft.com/office/drawing/2014/main" id="{7F4DF075-79DE-4A5D-8E1F-A80D1D27B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89BCFD1F-3CF7-4D5F-B864-1393D54E3F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195E573A-B42E-4AAF-9102-0E3A7EB59E6F}" type="slidenum">
              <a:rPr lang="zh-TW" altLang="en-US" sz="1200" smtClean="0"/>
              <a:pPr/>
              <a:t>13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177153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>
            <a:extLst>
              <a:ext uri="{FF2B5EF4-FFF2-40B4-BE49-F238E27FC236}">
                <a16:creationId xmlns:a16="http://schemas.microsoft.com/office/drawing/2014/main" id="{622C67E3-C05C-4F81-8FA0-4119BC5CE7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>
            <a:extLst>
              <a:ext uri="{FF2B5EF4-FFF2-40B4-BE49-F238E27FC236}">
                <a16:creationId xmlns:a16="http://schemas.microsoft.com/office/drawing/2014/main" id="{6047859C-B619-4447-A0AA-1663EFB9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44" name="投影片編號版面配置區 3">
            <a:extLst>
              <a:ext uri="{FF2B5EF4-FFF2-40B4-BE49-F238E27FC236}">
                <a16:creationId xmlns:a16="http://schemas.microsoft.com/office/drawing/2014/main" id="{4EAF9276-939F-49E4-BC82-682683D37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09A5911-28DC-4D4F-AC40-7406272DAB26}" type="slidenum">
              <a:rPr lang="zh-TW" altLang="en-US" smtClean="0"/>
              <a:pPr>
                <a:spcBef>
                  <a:spcPct val="0"/>
                </a:spcBef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12435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>
            <a:extLst>
              <a:ext uri="{FF2B5EF4-FFF2-40B4-BE49-F238E27FC236}">
                <a16:creationId xmlns:a16="http://schemas.microsoft.com/office/drawing/2014/main" id="{78243AA0-9386-4ABC-9548-E18EF5996F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>
            <a:extLst>
              <a:ext uri="{FF2B5EF4-FFF2-40B4-BE49-F238E27FC236}">
                <a16:creationId xmlns:a16="http://schemas.microsoft.com/office/drawing/2014/main" id="{A210C7BB-5A22-4144-B514-BEA5170AC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B6456F9C-9E7B-47EA-AAD7-ED6DAA4EB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BE6F6E4-F073-477D-917E-35738EB95110}" type="slidenum">
              <a:rPr lang="zh-TW" altLang="en-US" smtClean="0"/>
              <a:pPr>
                <a:spcBef>
                  <a:spcPct val="0"/>
                </a:spcBef>
              </a:pPr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13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>
            <a:extLst>
              <a:ext uri="{FF2B5EF4-FFF2-40B4-BE49-F238E27FC236}">
                <a16:creationId xmlns:a16="http://schemas.microsoft.com/office/drawing/2014/main" id="{2C9CA93E-1460-4225-99A3-9CCE7E6B3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>
            <a:extLst>
              <a:ext uri="{FF2B5EF4-FFF2-40B4-BE49-F238E27FC236}">
                <a16:creationId xmlns:a16="http://schemas.microsoft.com/office/drawing/2014/main" id="{504471F9-AE86-43C6-82F2-1C2819C53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B4D6D743-B5F1-4E8B-9BAA-A006035A16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D2BBD5D7-A650-498A-A7FC-A47ADCB06B46}" type="slidenum">
              <a:rPr lang="zh-TW" altLang="en-US" sz="1200" smtClean="0"/>
              <a:pPr/>
              <a:t>16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325793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17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992834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18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59691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>
            <a:extLst>
              <a:ext uri="{FF2B5EF4-FFF2-40B4-BE49-F238E27FC236}">
                <a16:creationId xmlns:a16="http://schemas.microsoft.com/office/drawing/2014/main" id="{8F4A0B3A-5896-4A9D-8662-7374F69F2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>
            <a:extLst>
              <a:ext uri="{FF2B5EF4-FFF2-40B4-BE49-F238E27FC236}">
                <a16:creationId xmlns:a16="http://schemas.microsoft.com/office/drawing/2014/main" id="{C66D4FB4-D25C-4987-89B8-ADC90B207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56C116BA-B07B-4470-AB14-76FB850EB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5A28A4B-45E0-4DE2-B82F-626CEE7EC2F4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E4113319-3763-4B0E-908B-5F0508388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4BFF87E1-94CB-4BFD-9703-3A49B3F52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31B3CCAA-AECE-4C5E-8853-7246900C32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3953E2-0999-4792-A798-931479D92709}" type="slidenum">
              <a:rPr lang="zh-TW" altLang="en-US"/>
              <a:pPr>
                <a:spcBef>
                  <a:spcPct val="0"/>
                </a:spcBef>
              </a:pPr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20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41736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D4AB62AF-B8A4-415E-AF5A-686C5142F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8BE1135C-7987-461B-B227-42FEC1D78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5CAF5A46-FCB9-4D9C-9920-9BEB4891E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EB866BE-B0AB-47C4-A364-F8418C612977}" type="slidenum">
              <a:rPr lang="zh-TW" altLang="en-US" smtClean="0"/>
              <a:pPr>
                <a:spcBef>
                  <a:spcPct val="0"/>
                </a:spcBef>
              </a:pPr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0426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22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06390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23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673518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>
            <a:extLst>
              <a:ext uri="{FF2B5EF4-FFF2-40B4-BE49-F238E27FC236}">
                <a16:creationId xmlns:a16="http://schemas.microsoft.com/office/drawing/2014/main" id="{78072AC1-6B85-44FE-B8FA-01EF0B60AD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>
            <a:extLst>
              <a:ext uri="{FF2B5EF4-FFF2-40B4-BE49-F238E27FC236}">
                <a16:creationId xmlns:a16="http://schemas.microsoft.com/office/drawing/2014/main" id="{425B8EFE-C7AB-40E5-B5BE-86FAF550E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69B9483B-ED0A-446D-A340-55DD9458B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DC93587-0A1F-4C94-B7A2-160A2CB996CD}" type="slidenum">
              <a:rPr lang="zh-TW" altLang="en-US" smtClean="0"/>
              <a:pPr>
                <a:spcBef>
                  <a:spcPct val="0"/>
                </a:spcBef>
              </a:pPr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0857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111C2361-DB76-4789-870A-CC78532B4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431F8726-0C5A-4590-9551-4CA399A4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BC00773E-037F-40D0-9610-D5CF357A9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887FF7F-96D8-4D19-BEB3-B291311ED35F}" type="slidenum">
              <a:rPr lang="zh-TW" altLang="en-US" smtClean="0"/>
              <a:pPr>
                <a:spcBef>
                  <a:spcPct val="0"/>
                </a:spcBef>
              </a:pPr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00033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CDFB0ECF-AA69-49D7-857F-8B4DFF3D5C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39009E4-E03A-48FC-98DD-149F72CAD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ED113E0E-6A7B-4CC4-A343-0EEF36D5B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4735582-1EE7-433C-81A7-01C5A68A20E1}" type="slidenum">
              <a:rPr lang="zh-TW" altLang="en-US" smtClean="0"/>
              <a:pPr>
                <a:spcBef>
                  <a:spcPct val="0"/>
                </a:spcBef>
              </a:pPr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A2E8B6A0-E9A3-45CB-BBE3-BB4E487A5E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24EE9FF-CC29-4D85-984C-8E0A82BE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8CD3715D-63C8-48A3-BFC8-36EACA8AB7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F2889D9-716B-48CA-8F97-755EE222E96C}" type="slidenum">
              <a:rPr lang="zh-TW" altLang="en-US" sz="1200" smtClean="0"/>
              <a:pPr/>
              <a:t>27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>
            <a:extLst>
              <a:ext uri="{FF2B5EF4-FFF2-40B4-BE49-F238E27FC236}">
                <a16:creationId xmlns:a16="http://schemas.microsoft.com/office/drawing/2014/main" id="{62C636A8-3DF5-4C8E-BAEE-16922D53AF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備忘稿版面配置區 2">
            <a:extLst>
              <a:ext uri="{FF2B5EF4-FFF2-40B4-BE49-F238E27FC236}">
                <a16:creationId xmlns:a16="http://schemas.microsoft.com/office/drawing/2014/main" id="{8D9A5BCB-22D8-4F4A-B7CF-2E251BE0C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投影片編號版面配置區 3">
            <a:extLst>
              <a:ext uri="{FF2B5EF4-FFF2-40B4-BE49-F238E27FC236}">
                <a16:creationId xmlns:a16="http://schemas.microsoft.com/office/drawing/2014/main" id="{711EC497-9BC8-407D-897A-52A1E9E5A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1E9EF95-A458-4AE6-A2C2-3A55F815EFE5}" type="slidenum">
              <a:rPr lang="zh-TW" altLang="en-US" smtClean="0"/>
              <a:pPr>
                <a:spcBef>
                  <a:spcPct val="0"/>
                </a:spcBef>
              </a:pPr>
              <a:t>28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06F3C2D0-7F2A-44C7-8084-5D8CC6EF8C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005A04FB-B689-4D87-9808-D6C9660DE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F6A8E769-9236-4289-BC30-3BAAE288FB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430F825-7CD6-4510-A37C-D2E47C7F0AFE}" type="slidenum">
              <a:rPr lang="zh-TW" altLang="en-US" smtClean="0"/>
              <a:pPr>
                <a:spcBef>
                  <a:spcPct val="0"/>
                </a:spcBef>
              </a:pPr>
              <a:t>29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>
            <a:extLst>
              <a:ext uri="{FF2B5EF4-FFF2-40B4-BE49-F238E27FC236}">
                <a16:creationId xmlns:a16="http://schemas.microsoft.com/office/drawing/2014/main" id="{32D1A7F7-9AE8-4A6F-87A2-5D867958C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>
            <a:extLst>
              <a:ext uri="{FF2B5EF4-FFF2-40B4-BE49-F238E27FC236}">
                <a16:creationId xmlns:a16="http://schemas.microsoft.com/office/drawing/2014/main" id="{9D72683A-0295-451D-A6A1-A0DB533BF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" name="投影片編號版面配置區 3">
            <a:extLst>
              <a:ext uri="{FF2B5EF4-FFF2-40B4-BE49-F238E27FC236}">
                <a16:creationId xmlns:a16="http://schemas.microsoft.com/office/drawing/2014/main" id="{9BBC15EA-A8BC-4A3A-86D0-290887DE1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02B9F7B-EF6B-4315-B6B1-63ED35967764}" type="slidenum">
              <a:rPr lang="zh-TW" altLang="en-US"/>
              <a:pPr>
                <a:spcBef>
                  <a:spcPct val="0"/>
                </a:spcBef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23613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D7858DA1-59C3-4520-A980-29E5022A1A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8E9CC1C2-5B5F-42F9-9714-46BEEE08C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15C6D001-DF28-4207-A8AB-7A9960530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5323FEA-A4D9-4486-B3F5-01B0670184E8}" type="slidenum">
              <a:rPr lang="zh-TW" altLang="en-US" smtClean="0"/>
              <a:pPr>
                <a:spcBef>
                  <a:spcPct val="0"/>
                </a:spcBef>
              </a:pPr>
              <a:t>30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圖像版面配置區 1">
            <a:extLst>
              <a:ext uri="{FF2B5EF4-FFF2-40B4-BE49-F238E27FC236}">
                <a16:creationId xmlns:a16="http://schemas.microsoft.com/office/drawing/2014/main" id="{BCD9E113-A9A7-4055-9327-67FCE25DC9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備忘稿版面配置區 2">
            <a:extLst>
              <a:ext uri="{FF2B5EF4-FFF2-40B4-BE49-F238E27FC236}">
                <a16:creationId xmlns:a16="http://schemas.microsoft.com/office/drawing/2014/main" id="{C8EC6E3C-EA31-4AA7-9576-9CC799C26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268" name="投影片編號版面配置區 3">
            <a:extLst>
              <a:ext uri="{FF2B5EF4-FFF2-40B4-BE49-F238E27FC236}">
                <a16:creationId xmlns:a16="http://schemas.microsoft.com/office/drawing/2014/main" id="{A716DCD3-7B5F-4AF1-936D-9D1B3BE0A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CE2CB9A-C920-481B-B99C-C320683FCB52}" type="slidenum">
              <a:rPr lang="zh-TW" altLang="en-US" smtClean="0"/>
              <a:pPr>
                <a:spcBef>
                  <a:spcPct val="0"/>
                </a:spcBef>
              </a:pPr>
              <a:t>31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投影片圖像版面配置區 1">
            <a:extLst>
              <a:ext uri="{FF2B5EF4-FFF2-40B4-BE49-F238E27FC236}">
                <a16:creationId xmlns:a16="http://schemas.microsoft.com/office/drawing/2014/main" id="{8806EE10-8460-4D5F-81F6-C785A10DDC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備忘稿版面配置區 2">
            <a:extLst>
              <a:ext uri="{FF2B5EF4-FFF2-40B4-BE49-F238E27FC236}">
                <a16:creationId xmlns:a16="http://schemas.microsoft.com/office/drawing/2014/main" id="{ECD8DFE1-C97C-4580-AC44-1C006F76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316" name="投影片編號版面配置區 3">
            <a:extLst>
              <a:ext uri="{FF2B5EF4-FFF2-40B4-BE49-F238E27FC236}">
                <a16:creationId xmlns:a16="http://schemas.microsoft.com/office/drawing/2014/main" id="{9DDA8A72-814F-499A-A1AB-A534D36565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EE3461E-2B67-42D1-96CE-ADCC6C4C4E28}" type="slidenum">
              <a:rPr lang="zh-TW" altLang="en-US" smtClean="0"/>
              <a:pPr>
                <a:spcBef>
                  <a:spcPct val="0"/>
                </a:spcBef>
              </a:pPr>
              <a:t>32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33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34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624627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投影片圖像版面配置區 1">
            <a:extLst>
              <a:ext uri="{FF2B5EF4-FFF2-40B4-BE49-F238E27FC236}">
                <a16:creationId xmlns:a16="http://schemas.microsoft.com/office/drawing/2014/main" id="{05530D99-EC56-4BCE-B5A1-3CC6F7C526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備忘稿版面配置區 2">
            <a:extLst>
              <a:ext uri="{FF2B5EF4-FFF2-40B4-BE49-F238E27FC236}">
                <a16:creationId xmlns:a16="http://schemas.microsoft.com/office/drawing/2014/main" id="{692B5A56-9BB6-41F0-9811-60BDD5C3E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4020" name="投影片編號版面配置區 3">
            <a:extLst>
              <a:ext uri="{FF2B5EF4-FFF2-40B4-BE49-F238E27FC236}">
                <a16:creationId xmlns:a16="http://schemas.microsoft.com/office/drawing/2014/main" id="{C2B74AF7-F283-4783-8217-45FC2EDA4A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A47703E3-21F1-4BE7-A51C-1ED346BE32EF}" type="slidenum">
              <a:rPr lang="zh-TW" altLang="en-US" sz="1200" smtClean="0"/>
              <a:pPr/>
              <a:t>35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4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A6076ED6-26B6-4335-9DCF-2F55F323C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5FFD75BC-855E-489C-97EC-E4683ADE7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92A2FD02-87EF-4E80-8588-A48B8059A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13A9DC7-E346-4838-BF7A-028FE8DBA60C}" type="slidenum">
              <a:rPr lang="zh-TW" altLang="en-US" sz="1200"/>
              <a:pPr/>
              <a:t>36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570503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A4315B64-41E4-4C1D-B05D-FB09EF8B11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BA787B33-224F-4C33-9C38-2F563F20A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0229E7EE-F81D-447B-9D34-14DB7D9D7A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2CBE230-93C6-43CE-8FB1-F4AED2FF0E51}" type="slidenum">
              <a:rPr lang="zh-TW" altLang="en-US"/>
              <a:pPr>
                <a:spcBef>
                  <a:spcPct val="0"/>
                </a:spcBef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1379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圖像版面配置區 1">
            <a:extLst>
              <a:ext uri="{FF2B5EF4-FFF2-40B4-BE49-F238E27FC236}">
                <a16:creationId xmlns:a16="http://schemas.microsoft.com/office/drawing/2014/main" id="{9A982391-7BB6-4BEB-8B35-344478EF4E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備忘稿版面配置區 2">
            <a:extLst>
              <a:ext uri="{FF2B5EF4-FFF2-40B4-BE49-F238E27FC236}">
                <a16:creationId xmlns:a16="http://schemas.microsoft.com/office/drawing/2014/main" id="{B1BA393C-6FDC-4E79-A832-9AD7014CE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1508" name="投影片編號版面配置區 3">
            <a:extLst>
              <a:ext uri="{FF2B5EF4-FFF2-40B4-BE49-F238E27FC236}">
                <a16:creationId xmlns:a16="http://schemas.microsoft.com/office/drawing/2014/main" id="{F4219B60-E089-4948-8B6D-333DB0CD1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753A707-A342-4741-91E1-A0CE9F42B943}" type="slidenum">
              <a:rPr lang="zh-TW" altLang="en-US"/>
              <a:pPr>
                <a:spcBef>
                  <a:spcPct val="0"/>
                </a:spcBef>
              </a:pPr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4819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3DCC0686-0FFB-4F3E-A4C0-9B5C3F53D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0E333D0D-569F-4A81-9632-749B5A75C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E042E2E2-59FE-4DCF-A66C-6F290FF516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CC6A75-6908-48A6-A2BE-6AB9F2DD8EFF}" type="slidenum">
              <a:rPr lang="zh-TW" altLang="en-US" smtClean="0"/>
              <a:pPr>
                <a:spcBef>
                  <a:spcPct val="0"/>
                </a:spcBef>
              </a:pPr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58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>
            <a:extLst>
              <a:ext uri="{FF2B5EF4-FFF2-40B4-BE49-F238E27FC236}">
                <a16:creationId xmlns:a16="http://schemas.microsoft.com/office/drawing/2014/main" id="{C74DC340-842A-4DC0-87F6-8E144B21F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>
            <a:extLst>
              <a:ext uri="{FF2B5EF4-FFF2-40B4-BE49-F238E27FC236}">
                <a16:creationId xmlns:a16="http://schemas.microsoft.com/office/drawing/2014/main" id="{BD328454-D0FA-464E-94B0-C92B63BA1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2468" name="投影片編號版面配置區 3">
            <a:extLst>
              <a:ext uri="{FF2B5EF4-FFF2-40B4-BE49-F238E27FC236}">
                <a16:creationId xmlns:a16="http://schemas.microsoft.com/office/drawing/2014/main" id="{36EB2EBD-081F-42C3-A2D3-1CBD96944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9C757DF-6084-401B-9900-0722EB04D9AB}" type="slidenum">
              <a:rPr lang="zh-TW" altLang="en-US" sz="1200" smtClean="0"/>
              <a:pPr/>
              <a:t>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7960649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40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485112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11305673-124B-47A2-A188-DB5DC6F2D6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7DF667D1-697B-4263-B87A-5719DE48C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2ED7F41F-97C6-4201-BF66-CE64AE26A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4758DC-0083-404E-B060-09FBA7506744}" type="slidenum">
              <a:rPr lang="zh-TW" altLang="en-US" smtClean="0"/>
              <a:pPr>
                <a:spcBef>
                  <a:spcPct val="0"/>
                </a:spcBef>
              </a:pPr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233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>
            <a:extLst>
              <a:ext uri="{FF2B5EF4-FFF2-40B4-BE49-F238E27FC236}">
                <a16:creationId xmlns:a16="http://schemas.microsoft.com/office/drawing/2014/main" id="{E698AC63-06A7-46CF-A8AA-E4F95CBAA0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>
            <a:extLst>
              <a:ext uri="{FF2B5EF4-FFF2-40B4-BE49-F238E27FC236}">
                <a16:creationId xmlns:a16="http://schemas.microsoft.com/office/drawing/2014/main" id="{D6F80C3A-72A7-40C2-9D4C-246666F5F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892" name="投影片編號版面配置區 3">
            <a:extLst>
              <a:ext uri="{FF2B5EF4-FFF2-40B4-BE49-F238E27FC236}">
                <a16:creationId xmlns:a16="http://schemas.microsoft.com/office/drawing/2014/main" id="{FC89FAE2-1119-4EC2-91DA-4D184E7F5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7CB0429-365D-42F2-BEAB-250470207F15}" type="slidenum">
              <a:rPr lang="zh-TW" altLang="en-US" smtClean="0"/>
              <a:pPr>
                <a:spcBef>
                  <a:spcPct val="0"/>
                </a:spcBef>
              </a:pPr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3178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50BBFED4-FDA8-48F7-B340-7EA6DDB839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B541D784-F8EF-420E-8D4E-B9A840935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A88C74D6-747F-46FC-9702-DAE70D5D5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E037A2A-CA46-4823-A05C-B669B6F2B4DA}" type="slidenum">
              <a:rPr lang="zh-TW" altLang="en-US"/>
              <a:pPr>
                <a:spcBef>
                  <a:spcPct val="0"/>
                </a:spcBef>
              </a:pPr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84384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8F9730D7-5D4B-40AC-BFDE-8812A586D4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514D4D7F-CD6B-40B1-8398-D86AAA217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5EBCD8C4-C6DC-4D4E-BDB4-FDEBC6191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8CF761A-A82F-4D0E-9F5C-C6D6C7B9E93C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209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>
            <a:extLst>
              <a:ext uri="{FF2B5EF4-FFF2-40B4-BE49-F238E27FC236}">
                <a16:creationId xmlns:a16="http://schemas.microsoft.com/office/drawing/2014/main" id="{6B2766BB-A998-4A52-A2F5-977BFBF16C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>
            <a:extLst>
              <a:ext uri="{FF2B5EF4-FFF2-40B4-BE49-F238E27FC236}">
                <a16:creationId xmlns:a16="http://schemas.microsoft.com/office/drawing/2014/main" id="{71777387-5B5B-4C2E-887E-6A6273BC7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>
            <a:extLst>
              <a:ext uri="{FF2B5EF4-FFF2-40B4-BE49-F238E27FC236}">
                <a16:creationId xmlns:a16="http://schemas.microsoft.com/office/drawing/2014/main" id="{8E10815D-F79C-4747-B845-FC8C8E9E3F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EDBDE0D-DAC4-4629-A922-A9BE32E0E6B4}" type="slidenum">
              <a:rPr lang="zh-TW" altLang="en-US" sz="1200" smtClean="0"/>
              <a:pPr/>
              <a:t>45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19188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08659662-4118-44A0-9550-C0BCEE79F3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8EA4A7F7-6799-4999-B615-CC6090624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47D2CCB5-D267-424D-A0D1-D376F6074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A59FE63-84D8-4BC4-8DCE-E5DB64CA4CF6}" type="slidenum">
              <a:rPr lang="zh-TW" altLang="en-US" smtClean="0"/>
              <a:pPr>
                <a:spcBef>
                  <a:spcPct val="0"/>
                </a:spcBef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055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>
            <a:extLst>
              <a:ext uri="{FF2B5EF4-FFF2-40B4-BE49-F238E27FC236}">
                <a16:creationId xmlns:a16="http://schemas.microsoft.com/office/drawing/2014/main" id="{F79B8A41-2D0E-4B70-8848-5350AEA359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>
            <a:extLst>
              <a:ext uri="{FF2B5EF4-FFF2-40B4-BE49-F238E27FC236}">
                <a16:creationId xmlns:a16="http://schemas.microsoft.com/office/drawing/2014/main" id="{BEC614BE-FCC3-4DCA-957A-CD8C19EEA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>
            <a:extLst>
              <a:ext uri="{FF2B5EF4-FFF2-40B4-BE49-F238E27FC236}">
                <a16:creationId xmlns:a16="http://schemas.microsoft.com/office/drawing/2014/main" id="{FA2C3DF9-985C-422F-A3AD-EAC196E290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64FAA33-3A93-44D5-97F6-4282D7A1902C}" type="slidenum">
              <a:rPr lang="zh-TW" altLang="en-US" smtClean="0"/>
              <a:pPr>
                <a:spcBef>
                  <a:spcPct val="0"/>
                </a:spcBef>
              </a:pPr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0341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id="{F3C5EC0A-BC26-49D3-A275-69473E7E79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id="{3AD09511-DC28-45F9-A61C-B15408965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id="{F8DC0E19-BD10-4C68-ACAF-D039C5348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3A4BB63-860B-4FFD-B3D4-6B5FBED7D34C}" type="slidenum">
              <a:rPr lang="zh-TW" altLang="en-US" smtClean="0"/>
              <a:pPr>
                <a:spcBef>
                  <a:spcPct val="0"/>
                </a:spcBef>
              </a:pPr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16411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投影片圖像版面配置區 1">
            <a:extLst>
              <a:ext uri="{FF2B5EF4-FFF2-40B4-BE49-F238E27FC236}">
                <a16:creationId xmlns:a16="http://schemas.microsoft.com/office/drawing/2014/main" id="{C9D5FDF8-63AB-4CC6-A3CE-71ED6C9A38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備忘稿版面配置區 2">
            <a:extLst>
              <a:ext uri="{FF2B5EF4-FFF2-40B4-BE49-F238E27FC236}">
                <a16:creationId xmlns:a16="http://schemas.microsoft.com/office/drawing/2014/main" id="{292926B0-7BC3-4D49-AE6D-03BE05246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24612" name="投影片編號版面配置區 3">
            <a:extLst>
              <a:ext uri="{FF2B5EF4-FFF2-40B4-BE49-F238E27FC236}">
                <a16:creationId xmlns:a16="http://schemas.microsoft.com/office/drawing/2014/main" id="{89E620BA-AF1D-4D2B-A351-1C26B66FA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C851CF42-9A04-46FE-B5F5-FC546DFBA911}" type="slidenum">
              <a:rPr lang="zh-TW" altLang="en-US" sz="1200" smtClean="0"/>
              <a:pPr/>
              <a:t>49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473454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5099101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>
            <a:extLst>
              <a:ext uri="{FF2B5EF4-FFF2-40B4-BE49-F238E27FC236}">
                <a16:creationId xmlns:a16="http://schemas.microsoft.com/office/drawing/2014/main" id="{E9A97249-6C46-43FF-929F-AC9FF3001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>
            <a:extLst>
              <a:ext uri="{FF2B5EF4-FFF2-40B4-BE49-F238E27FC236}">
                <a16:creationId xmlns:a16="http://schemas.microsoft.com/office/drawing/2014/main" id="{868C576B-9A2D-45BB-BEED-E1CD8DDF9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>
            <a:extLst>
              <a:ext uri="{FF2B5EF4-FFF2-40B4-BE49-F238E27FC236}">
                <a16:creationId xmlns:a16="http://schemas.microsoft.com/office/drawing/2014/main" id="{7FD22222-7885-423B-8039-D1C0FD134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F197BA-3215-4651-B873-3DF080474C54}" type="slidenum">
              <a:rPr lang="zh-TW" altLang="en-US" smtClean="0"/>
              <a:pPr>
                <a:spcBef>
                  <a:spcPct val="0"/>
                </a:spcBef>
              </a:pPr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13587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A7E66047-1856-472E-A773-CF1A35A8F0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DE47ED03-CB98-4519-9AAC-C7C5C095E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E6D81629-3B70-4B39-9653-6B559AD151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65FF2EA-7AEE-4BCF-AE8F-41461066333D}" type="slidenum">
              <a:rPr lang="zh-TW" altLang="en-US" smtClean="0"/>
              <a:pPr>
                <a:spcBef>
                  <a:spcPct val="0"/>
                </a:spcBef>
              </a:pPr>
              <a:t>51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投影片圖像版面配置區 1">
            <a:extLst>
              <a:ext uri="{FF2B5EF4-FFF2-40B4-BE49-F238E27FC236}">
                <a16:creationId xmlns:a16="http://schemas.microsoft.com/office/drawing/2014/main" id="{C668C76D-922A-44CC-854D-9C95403CB6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備忘稿版面配置區 2">
            <a:extLst>
              <a:ext uri="{FF2B5EF4-FFF2-40B4-BE49-F238E27FC236}">
                <a16:creationId xmlns:a16="http://schemas.microsoft.com/office/drawing/2014/main" id="{EC59BA36-A270-44E0-A4E7-D8F2A030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412" name="投影片編號版面配置區 3">
            <a:extLst>
              <a:ext uri="{FF2B5EF4-FFF2-40B4-BE49-F238E27FC236}">
                <a16:creationId xmlns:a16="http://schemas.microsoft.com/office/drawing/2014/main" id="{41F209D9-6B4B-4CD6-BCBB-D45206A87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242D4B1-83B5-4C97-9114-4EC9E6C914F4}" type="slidenum">
              <a:rPr lang="zh-TW" altLang="en-US" sz="1200" smtClean="0"/>
              <a:pPr/>
              <a:t>52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投影片圖像版面配置區 1">
            <a:extLst>
              <a:ext uri="{FF2B5EF4-FFF2-40B4-BE49-F238E27FC236}">
                <a16:creationId xmlns:a16="http://schemas.microsoft.com/office/drawing/2014/main" id="{886565B6-4FBB-4789-9978-17069BCC8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備忘稿版面配置區 2">
            <a:extLst>
              <a:ext uri="{FF2B5EF4-FFF2-40B4-BE49-F238E27FC236}">
                <a16:creationId xmlns:a16="http://schemas.microsoft.com/office/drawing/2014/main" id="{FA292818-D430-4EE8-A901-2B93DD4F1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172" name="投影片編號版面配置區 3">
            <a:extLst>
              <a:ext uri="{FF2B5EF4-FFF2-40B4-BE49-F238E27FC236}">
                <a16:creationId xmlns:a16="http://schemas.microsoft.com/office/drawing/2014/main" id="{0733620E-AE95-4860-85CF-4525880D6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ABD533A4-B84B-4151-BA6C-C0676249C3C0}" type="slidenum">
              <a:rPr lang="zh-TW" altLang="en-US" sz="1200" smtClean="0"/>
              <a:pPr/>
              <a:t>53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13715ACB-C213-45EB-9324-EDEE90665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14D07168-16D5-42DE-A0ED-1AEE1251D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45AB45B8-E44B-4301-A9CE-3A11A1C13C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F8718BDF-E9CE-4154-9FB9-FF42C973F862}" type="slidenum">
              <a:rPr lang="zh-TW" altLang="en-US" sz="1200" smtClean="0"/>
              <a:pPr/>
              <a:t>54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C388DDFD-ACD2-4F19-8A85-CB5EA60C19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B13305F8-2DFB-4750-BF4F-4F6E3595C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3A4DADD5-B661-4CFB-B54E-E0EB06E79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2569751-AB66-46BF-BF32-DBDBC588911E}" type="slidenum">
              <a:rPr lang="zh-TW" altLang="en-US" smtClean="0"/>
              <a:pPr>
                <a:spcBef>
                  <a:spcPct val="0"/>
                </a:spcBef>
              </a:pPr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48037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41716C01-F101-448E-A3CA-C9343C6E4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620D5613-F2BA-4583-9E5A-CD537A42E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D7B3E8F1-22A3-4843-8264-6F2C6FE1B1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72EC0FC-2880-42E4-8479-3DD9130B6758}" type="slidenum">
              <a:rPr lang="zh-TW" altLang="en-US" smtClean="0"/>
              <a:pPr>
                <a:spcBef>
                  <a:spcPct val="0"/>
                </a:spcBef>
              </a:pPr>
              <a:t>56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>
            <a:extLst>
              <a:ext uri="{FF2B5EF4-FFF2-40B4-BE49-F238E27FC236}">
                <a16:creationId xmlns:a16="http://schemas.microsoft.com/office/drawing/2014/main" id="{98C313D0-9EC4-469A-893D-D258173282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備忘稿版面配置區 2">
            <a:extLst>
              <a:ext uri="{FF2B5EF4-FFF2-40B4-BE49-F238E27FC236}">
                <a16:creationId xmlns:a16="http://schemas.microsoft.com/office/drawing/2014/main" id="{18D52EF4-E4B7-4DA0-B0DA-24DCDA35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16B1B98F-BEC0-4F7E-A62A-DACCE24B1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4969082A-C17C-4F5C-B00B-5B89B3924F39}" type="slidenum">
              <a:rPr lang="zh-TW" altLang="en-US" sz="1200" smtClean="0"/>
              <a:pPr/>
              <a:t>57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AE6B1F16-0EF5-4EA2-B8F7-2AE6C72182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EFD8142E-2C10-4EF7-A536-FC27C799B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03B54307-E450-44BE-8C66-85DA2E0C1E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1D86FD5C-B379-4A55-A621-F000EE348B63}" type="slidenum">
              <a:rPr lang="zh-TW" altLang="en-US" sz="1200" smtClean="0"/>
              <a:pPr/>
              <a:t>58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>
            <a:extLst>
              <a:ext uri="{FF2B5EF4-FFF2-40B4-BE49-F238E27FC236}">
                <a16:creationId xmlns:a16="http://schemas.microsoft.com/office/drawing/2014/main" id="{DDF68879-29A7-40C9-92EB-4C1B07DAC8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>
            <a:extLst>
              <a:ext uri="{FF2B5EF4-FFF2-40B4-BE49-F238E27FC236}">
                <a16:creationId xmlns:a16="http://schemas.microsoft.com/office/drawing/2014/main" id="{E65125CF-81EE-4D8C-BFFC-6437C509A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E8B8D44E-3DDF-42B4-8BBC-2B3C0FC6EA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2A3F885-6246-44A0-818D-240710C4EB7D}" type="slidenum">
              <a:rPr lang="zh-TW" altLang="en-US" smtClean="0"/>
              <a:pPr>
                <a:spcBef>
                  <a:spcPct val="0"/>
                </a:spcBef>
              </a:pPr>
              <a:t>59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3451261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>
            <a:extLst>
              <a:ext uri="{FF2B5EF4-FFF2-40B4-BE49-F238E27FC236}">
                <a16:creationId xmlns:a16="http://schemas.microsoft.com/office/drawing/2014/main" id="{A39474DB-E5B8-4301-A415-8B87312122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>
            <a:extLst>
              <a:ext uri="{FF2B5EF4-FFF2-40B4-BE49-F238E27FC236}">
                <a16:creationId xmlns:a16="http://schemas.microsoft.com/office/drawing/2014/main" id="{B80D6176-E5CB-47E2-9510-877D785FD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>
            <a:extLst>
              <a:ext uri="{FF2B5EF4-FFF2-40B4-BE49-F238E27FC236}">
                <a16:creationId xmlns:a16="http://schemas.microsoft.com/office/drawing/2014/main" id="{AC0534C8-A0F4-4DA1-B630-1852CFA2E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115F6ED-C195-4D26-87C9-101B1152BD37}" type="slidenum">
              <a:rPr lang="zh-TW" altLang="en-US" smtClean="0"/>
              <a:pPr>
                <a:spcBef>
                  <a:spcPct val="0"/>
                </a:spcBef>
              </a:pPr>
              <a:t>60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DDE7018C-A45C-4CD7-A909-FC0F280524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B4DA8140-0151-4BAF-AE11-266C4E5DB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39D5BAC5-193B-4516-AC70-BE3A8DD30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62988512-39EB-4CB8-9564-EFDAB77B3974}" type="slidenum">
              <a:rPr lang="zh-TW" altLang="en-US" sz="1200" smtClean="0"/>
              <a:pPr/>
              <a:t>61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>
            <a:extLst>
              <a:ext uri="{FF2B5EF4-FFF2-40B4-BE49-F238E27FC236}">
                <a16:creationId xmlns:a16="http://schemas.microsoft.com/office/drawing/2014/main" id="{D61B46F8-E4C5-43F8-8550-0323ACEAC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備忘稿版面配置區 2">
            <a:extLst>
              <a:ext uri="{FF2B5EF4-FFF2-40B4-BE49-F238E27FC236}">
                <a16:creationId xmlns:a16="http://schemas.microsoft.com/office/drawing/2014/main" id="{46A1A261-2190-4B6D-8767-A28274C4F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8372" name="投影片編號版面配置區 3">
            <a:extLst>
              <a:ext uri="{FF2B5EF4-FFF2-40B4-BE49-F238E27FC236}">
                <a16:creationId xmlns:a16="http://schemas.microsoft.com/office/drawing/2014/main" id="{ABA682AE-DE18-47B7-8CAF-49EB82E978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A8A2DA4-5AD8-4199-82C6-B9CCAFDD5236}" type="slidenum">
              <a:rPr lang="zh-TW" altLang="en-US" smtClean="0"/>
              <a:pPr>
                <a:spcBef>
                  <a:spcPct val="0"/>
                </a:spcBef>
              </a:pPr>
              <a:t>62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>
            <a:extLst>
              <a:ext uri="{FF2B5EF4-FFF2-40B4-BE49-F238E27FC236}">
                <a16:creationId xmlns:a16="http://schemas.microsoft.com/office/drawing/2014/main" id="{ED0860B1-19C0-4A61-ACBC-6E833BC9B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>
            <a:extLst>
              <a:ext uri="{FF2B5EF4-FFF2-40B4-BE49-F238E27FC236}">
                <a16:creationId xmlns:a16="http://schemas.microsoft.com/office/drawing/2014/main" id="{217E3636-C03D-4C1E-ADB5-523B6C395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44" name="投影片編號版面配置區 3">
            <a:extLst>
              <a:ext uri="{FF2B5EF4-FFF2-40B4-BE49-F238E27FC236}">
                <a16:creationId xmlns:a16="http://schemas.microsoft.com/office/drawing/2014/main" id="{A012F1A6-4941-4DDB-AD00-6BC7B769A6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8B7E41A-8A0C-46B2-A4FC-29D143778849}" type="slidenum">
              <a:rPr lang="zh-TW" altLang="en-US" smtClean="0"/>
              <a:pPr>
                <a:spcBef>
                  <a:spcPct val="0"/>
                </a:spcBef>
              </a:pPr>
              <a:t>63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>
            <a:extLst>
              <a:ext uri="{FF2B5EF4-FFF2-40B4-BE49-F238E27FC236}">
                <a16:creationId xmlns:a16="http://schemas.microsoft.com/office/drawing/2014/main" id="{5BD5B1DE-05E6-4903-8ED3-AD5A39A058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>
            <a:extLst>
              <a:ext uri="{FF2B5EF4-FFF2-40B4-BE49-F238E27FC236}">
                <a16:creationId xmlns:a16="http://schemas.microsoft.com/office/drawing/2014/main" id="{934AB123-D401-4232-8029-A3A05224D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>
            <a:extLst>
              <a:ext uri="{FF2B5EF4-FFF2-40B4-BE49-F238E27FC236}">
                <a16:creationId xmlns:a16="http://schemas.microsoft.com/office/drawing/2014/main" id="{CFD3F295-02F8-422B-81F4-514FAF806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4513317-CB3F-4F96-B17C-8B3368AA3C72}" type="slidenum">
              <a:rPr lang="zh-TW" altLang="en-US" sz="1200" smtClean="0"/>
              <a:pPr/>
              <a:t>64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圖像版面配置區 1">
            <a:extLst>
              <a:ext uri="{FF2B5EF4-FFF2-40B4-BE49-F238E27FC236}">
                <a16:creationId xmlns:a16="http://schemas.microsoft.com/office/drawing/2014/main" id="{7EE38546-3685-414F-BCE6-C7DC054FA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備忘稿版面配置區 2">
            <a:extLst>
              <a:ext uri="{FF2B5EF4-FFF2-40B4-BE49-F238E27FC236}">
                <a16:creationId xmlns:a16="http://schemas.microsoft.com/office/drawing/2014/main" id="{AF4A9148-182A-4F47-8017-51228F307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4036" name="投影片編號版面配置區 3">
            <a:extLst>
              <a:ext uri="{FF2B5EF4-FFF2-40B4-BE49-F238E27FC236}">
                <a16:creationId xmlns:a16="http://schemas.microsoft.com/office/drawing/2014/main" id="{5402EA95-8D81-416C-B80D-890A5AB44F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69E8A13-AC34-4126-B136-4318B3C27194}" type="slidenum">
              <a:rPr lang="zh-TW" altLang="en-US" smtClean="0"/>
              <a:pPr>
                <a:spcBef>
                  <a:spcPct val="0"/>
                </a:spcBef>
              </a:pPr>
              <a:t>65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>
            <a:extLst>
              <a:ext uri="{FF2B5EF4-FFF2-40B4-BE49-F238E27FC236}">
                <a16:creationId xmlns:a16="http://schemas.microsoft.com/office/drawing/2014/main" id="{14689FDC-DCC3-4F46-B931-9CE9606A28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>
            <a:extLst>
              <a:ext uri="{FF2B5EF4-FFF2-40B4-BE49-F238E27FC236}">
                <a16:creationId xmlns:a16="http://schemas.microsoft.com/office/drawing/2014/main" id="{72E730B8-8898-494D-9A8C-46CAE8EBF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6084" name="投影片編號版面配置區 3">
            <a:extLst>
              <a:ext uri="{FF2B5EF4-FFF2-40B4-BE49-F238E27FC236}">
                <a16:creationId xmlns:a16="http://schemas.microsoft.com/office/drawing/2014/main" id="{D49E85C9-18D0-4F64-88C2-7E99DEC4D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9715CCE-3E48-4430-A083-0452ED1C0902}" type="slidenum">
              <a:rPr lang="zh-TW" altLang="en-US" smtClean="0"/>
              <a:pPr>
                <a:spcBef>
                  <a:spcPct val="0"/>
                </a:spcBef>
              </a:pPr>
              <a:t>66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2D3C886D-74E8-4241-89BF-4B7161260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6F7C47FE-302C-4F55-9156-5657AA8D3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7F086A86-CD46-49D7-AAE0-816A314E1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00AABC3-C991-456C-89DB-99A99727D743}" type="slidenum">
              <a:rPr lang="zh-TW" altLang="en-US" smtClean="0"/>
              <a:pPr>
                <a:spcBef>
                  <a:spcPct val="0"/>
                </a:spcBef>
              </a:pPr>
              <a:t>67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2D3C886D-74E8-4241-89BF-4B7161260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6F7C47FE-302C-4F55-9156-5657AA8D3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7F086A86-CD46-49D7-AAE0-816A314E1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00AABC3-C991-456C-89DB-99A99727D743}" type="slidenum">
              <a:rPr lang="zh-TW" altLang="en-US" smtClean="0"/>
              <a:pPr>
                <a:spcBef>
                  <a:spcPct val="0"/>
                </a:spcBef>
              </a:pPr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57188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>
            <a:extLst>
              <a:ext uri="{FF2B5EF4-FFF2-40B4-BE49-F238E27FC236}">
                <a16:creationId xmlns:a16="http://schemas.microsoft.com/office/drawing/2014/main" id="{2D3C886D-74E8-4241-89BF-4B7161260A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>
            <a:extLst>
              <a:ext uri="{FF2B5EF4-FFF2-40B4-BE49-F238E27FC236}">
                <a16:creationId xmlns:a16="http://schemas.microsoft.com/office/drawing/2014/main" id="{6F7C47FE-302C-4F55-9156-5657AA8D3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>
            <a:extLst>
              <a:ext uri="{FF2B5EF4-FFF2-40B4-BE49-F238E27FC236}">
                <a16:creationId xmlns:a16="http://schemas.microsoft.com/office/drawing/2014/main" id="{7F086A86-CD46-49D7-AAE0-816A314E15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700AABC3-C991-456C-89DB-99A99727D743}" type="slidenum">
              <a:rPr lang="zh-TW" altLang="en-US" smtClean="0"/>
              <a:pPr>
                <a:spcBef>
                  <a:spcPct val="0"/>
                </a:spcBef>
              </a:pPr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21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id="{81DC678B-E69D-4412-95A8-25D1E351BC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id="{8774FA62-68CA-4FBB-A850-8E82FE666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id="{B301E348-DFA4-41D9-8A39-C91B4A902C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D8A5A89-4BD7-4453-A13C-034F4946A221}" type="slidenum">
              <a:rPr lang="zh-TW" altLang="en-US" sz="1200" smtClean="0"/>
              <a:pPr/>
              <a:t>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74672536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投影片圖像版面配置區 1">
            <a:extLst>
              <a:ext uri="{FF2B5EF4-FFF2-40B4-BE49-F238E27FC236}">
                <a16:creationId xmlns:a16="http://schemas.microsoft.com/office/drawing/2014/main" id="{31F38741-A713-4138-A800-84FA82B5FF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備忘稿版面配置區 2">
            <a:extLst>
              <a:ext uri="{FF2B5EF4-FFF2-40B4-BE49-F238E27FC236}">
                <a16:creationId xmlns:a16="http://schemas.microsoft.com/office/drawing/2014/main" id="{06FF788A-8EC3-4527-AD9B-962AF48A9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364" name="投影片編號版面配置區 3">
            <a:extLst>
              <a:ext uri="{FF2B5EF4-FFF2-40B4-BE49-F238E27FC236}">
                <a16:creationId xmlns:a16="http://schemas.microsoft.com/office/drawing/2014/main" id="{F09A18FF-43AC-4D9D-AB9F-54F24D1A9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32C53E3-A2FB-4E4D-A3C6-E415586989CF}" type="slidenum">
              <a:rPr lang="zh-TW" altLang="en-US" smtClean="0"/>
              <a:pPr>
                <a:spcBef>
                  <a:spcPct val="0"/>
                </a:spcBef>
              </a:pPr>
              <a:t>70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0290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71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08718524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投影片圖像版面配置區 1">
            <a:extLst>
              <a:ext uri="{FF2B5EF4-FFF2-40B4-BE49-F238E27FC236}">
                <a16:creationId xmlns:a16="http://schemas.microsoft.com/office/drawing/2014/main" id="{9236CF2C-14CC-4A14-AFF7-53454DE6C9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備忘稿版面配置區 2">
            <a:extLst>
              <a:ext uri="{FF2B5EF4-FFF2-40B4-BE49-F238E27FC236}">
                <a16:creationId xmlns:a16="http://schemas.microsoft.com/office/drawing/2014/main" id="{5B2E8B2D-3E93-4454-896F-D22CEFE62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7636" name="投影片編號版面配置區 3">
            <a:extLst>
              <a:ext uri="{FF2B5EF4-FFF2-40B4-BE49-F238E27FC236}">
                <a16:creationId xmlns:a16="http://schemas.microsoft.com/office/drawing/2014/main" id="{2AAEA478-F795-48F0-A161-5FCE74524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7E664C5D-94F4-47B2-AD61-4104EB45B813}" type="slidenum">
              <a:rPr lang="zh-TW" altLang="en-US" sz="1200" smtClean="0"/>
              <a:pPr/>
              <a:t>72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36834645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B699F93A-85EE-448E-AA2C-F4E08716FF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6344FAF0-F117-49C6-A39F-71EE3D826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6E39A1BB-568C-4A4D-8004-D490416F5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7549116-B9E7-460A-AF65-470F73F8027B}" type="slidenum">
              <a:rPr lang="zh-TW" altLang="en-US" smtClean="0"/>
              <a:pPr>
                <a:spcBef>
                  <a:spcPct val="0"/>
                </a:spcBef>
              </a:pPr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79555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74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5301747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FBFE30C9-F209-41E1-BDFD-1D1F184498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72CC924E-E7E7-4A56-9E0C-2D3D1A17A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87FB837F-531F-4B7F-BAF3-18ED052FB4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4725E91-6203-4DE4-98B5-BA31DDDFE214}" type="slidenum">
              <a:rPr lang="zh-TW" altLang="en-US" smtClean="0"/>
              <a:pPr>
                <a:spcBef>
                  <a:spcPct val="0"/>
                </a:spcBef>
              </a:pPr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2837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76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1357685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id="{67C9DC9D-0375-43FA-91FA-EB4A8051A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id="{792DCC55-3F9B-48BE-B941-02C75BE57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id="{059C48D4-98AB-47CE-99FD-549E74B32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6A6DBAE-A3C3-4F7B-9F66-08F9F8D1D894}" type="slidenum">
              <a:rPr lang="zh-TW" altLang="en-US" sz="1200" smtClean="0"/>
              <a:pPr/>
              <a:t>77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68560023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>
            <a:extLst>
              <a:ext uri="{FF2B5EF4-FFF2-40B4-BE49-F238E27FC236}">
                <a16:creationId xmlns:a16="http://schemas.microsoft.com/office/drawing/2014/main" id="{6F742768-2742-4623-9229-3BB94E3110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備忘稿版面配置區 2">
            <a:extLst>
              <a:ext uri="{FF2B5EF4-FFF2-40B4-BE49-F238E27FC236}">
                <a16:creationId xmlns:a16="http://schemas.microsoft.com/office/drawing/2014/main" id="{852DBC3B-F4AA-4906-87B1-C0D4A8D21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1748" name="投影片編號版面配置區 3">
            <a:extLst>
              <a:ext uri="{FF2B5EF4-FFF2-40B4-BE49-F238E27FC236}">
                <a16:creationId xmlns:a16="http://schemas.microsoft.com/office/drawing/2014/main" id="{F58B9B4E-6EFD-4FF8-B547-36F155A28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2AFF6B2-C6FC-4DF0-957B-CA5370A57513}" type="slidenum">
              <a:rPr lang="zh-TW" altLang="en-US"/>
              <a:pPr>
                <a:spcBef>
                  <a:spcPct val="0"/>
                </a:spcBef>
              </a:pPr>
              <a:t>78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14708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>
            <a:extLst>
              <a:ext uri="{FF2B5EF4-FFF2-40B4-BE49-F238E27FC236}">
                <a16:creationId xmlns:a16="http://schemas.microsoft.com/office/drawing/2014/main" id="{27368020-02F1-46D0-B871-43AA9EE77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>
            <a:extLst>
              <a:ext uri="{FF2B5EF4-FFF2-40B4-BE49-F238E27FC236}">
                <a16:creationId xmlns:a16="http://schemas.microsoft.com/office/drawing/2014/main" id="{E735A265-B5B1-4917-AC05-A22C07A66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5844" name="投影片編號版面配置區 3">
            <a:extLst>
              <a:ext uri="{FF2B5EF4-FFF2-40B4-BE49-F238E27FC236}">
                <a16:creationId xmlns:a16="http://schemas.microsoft.com/office/drawing/2014/main" id="{304ECA43-5D99-4B2F-92C2-8744CEECB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93C23E7-E1BA-4341-BD28-EC6BD04C8F25}" type="slidenum">
              <a:rPr lang="zh-TW" altLang="en-US" smtClean="0"/>
              <a:pPr>
                <a:spcBef>
                  <a:spcPct val="0"/>
                </a:spcBef>
              </a:pPr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861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圖像版面配置區 1">
            <a:extLst>
              <a:ext uri="{FF2B5EF4-FFF2-40B4-BE49-F238E27FC236}">
                <a16:creationId xmlns:a16="http://schemas.microsoft.com/office/drawing/2014/main" id="{32D9E05D-8A16-4BB2-B49D-6360BFAA17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備忘稿版面配置區 2">
            <a:extLst>
              <a:ext uri="{FF2B5EF4-FFF2-40B4-BE49-F238E27FC236}">
                <a16:creationId xmlns:a16="http://schemas.microsoft.com/office/drawing/2014/main" id="{A34119DC-30AC-4776-B345-F9B575BFA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9460" name="投影片編號版面配置區 3">
            <a:extLst>
              <a:ext uri="{FF2B5EF4-FFF2-40B4-BE49-F238E27FC236}">
                <a16:creationId xmlns:a16="http://schemas.microsoft.com/office/drawing/2014/main" id="{ED73CFFD-DA7B-40A4-875D-E7A8A656F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63C72C5-03FD-46ED-B938-7BD470447165}" type="slidenum">
              <a:rPr lang="zh-TW" altLang="en-US" smtClean="0"/>
              <a:pPr>
                <a:spcBef>
                  <a:spcPct val="0"/>
                </a:spcBef>
              </a:pPr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2577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投影片圖像版面配置區 1">
            <a:extLst>
              <a:ext uri="{FF2B5EF4-FFF2-40B4-BE49-F238E27FC236}">
                <a16:creationId xmlns:a16="http://schemas.microsoft.com/office/drawing/2014/main" id="{E7D66E86-3B79-4980-AF74-DED5339529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備忘稿版面配置區 2">
            <a:extLst>
              <a:ext uri="{FF2B5EF4-FFF2-40B4-BE49-F238E27FC236}">
                <a16:creationId xmlns:a16="http://schemas.microsoft.com/office/drawing/2014/main" id="{D0F10BFE-5566-4061-88FB-49A1D8E9B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6196" name="投影片編號版面配置區 3">
            <a:extLst>
              <a:ext uri="{FF2B5EF4-FFF2-40B4-BE49-F238E27FC236}">
                <a16:creationId xmlns:a16="http://schemas.microsoft.com/office/drawing/2014/main" id="{B19BA45C-695A-4244-8C76-8438781BC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D40FFA4-FC31-417F-8B08-DA4932982058}" type="slidenum">
              <a:rPr lang="zh-TW" altLang="en-US" smtClean="0"/>
              <a:pPr>
                <a:spcBef>
                  <a:spcPct val="0"/>
                </a:spcBef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881861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81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2589434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圖像版面配置區 1">
            <a:extLst>
              <a:ext uri="{FF2B5EF4-FFF2-40B4-BE49-F238E27FC236}">
                <a16:creationId xmlns:a16="http://schemas.microsoft.com/office/drawing/2014/main" id="{57175E8D-F7BF-44AB-9DC3-456247FB13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備忘稿版面配置區 2">
            <a:extLst>
              <a:ext uri="{FF2B5EF4-FFF2-40B4-BE49-F238E27FC236}">
                <a16:creationId xmlns:a16="http://schemas.microsoft.com/office/drawing/2014/main" id="{AFD34577-8A6C-47A4-A19A-F6777AB4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5236" name="投影片編號版面配置區 3">
            <a:extLst>
              <a:ext uri="{FF2B5EF4-FFF2-40B4-BE49-F238E27FC236}">
                <a16:creationId xmlns:a16="http://schemas.microsoft.com/office/drawing/2014/main" id="{7F3BA2FC-798A-4074-A6C1-5F854220FE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566162B-7612-48FE-BCD4-68E7FCD8E99D}" type="slidenum">
              <a:rPr lang="zh-TW" altLang="en-US" smtClean="0"/>
              <a:pPr>
                <a:spcBef>
                  <a:spcPct val="0"/>
                </a:spcBef>
              </a:pPr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7680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圖像版面配置區 1">
            <a:extLst>
              <a:ext uri="{FF2B5EF4-FFF2-40B4-BE49-F238E27FC236}">
                <a16:creationId xmlns:a16="http://schemas.microsoft.com/office/drawing/2014/main" id="{B678FB69-39CE-44EC-96E5-72A263CEFD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備忘稿版面配置區 2">
            <a:extLst>
              <a:ext uri="{FF2B5EF4-FFF2-40B4-BE49-F238E27FC236}">
                <a16:creationId xmlns:a16="http://schemas.microsoft.com/office/drawing/2014/main" id="{8B7563A9-C2BA-4A5D-AF19-585458872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7284" name="投影片編號版面配置區 3">
            <a:extLst>
              <a:ext uri="{FF2B5EF4-FFF2-40B4-BE49-F238E27FC236}">
                <a16:creationId xmlns:a16="http://schemas.microsoft.com/office/drawing/2014/main" id="{7F6B6636-F922-4726-B99C-01BAAF307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AB29CA0-3BAF-4771-B6C4-B1F82DA0AE9C}" type="slidenum">
              <a:rPr lang="zh-TW" altLang="en-US" smtClean="0"/>
              <a:pPr>
                <a:spcBef>
                  <a:spcPct val="0"/>
                </a:spcBef>
              </a:pPr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84951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>
            <a:extLst>
              <a:ext uri="{FF2B5EF4-FFF2-40B4-BE49-F238E27FC236}">
                <a16:creationId xmlns:a16="http://schemas.microsoft.com/office/drawing/2014/main" id="{5534F6CF-4214-46D9-A13D-56161B7314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備忘稿版面配置區 2">
            <a:extLst>
              <a:ext uri="{FF2B5EF4-FFF2-40B4-BE49-F238E27FC236}">
                <a16:creationId xmlns:a16="http://schemas.microsoft.com/office/drawing/2014/main" id="{D284D461-C389-40F9-90E3-0FA0C81DA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9332" name="投影片編號版面配置區 3">
            <a:extLst>
              <a:ext uri="{FF2B5EF4-FFF2-40B4-BE49-F238E27FC236}">
                <a16:creationId xmlns:a16="http://schemas.microsoft.com/office/drawing/2014/main" id="{B3E7FAF6-D233-4234-9B78-1313E09B2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D700AC8-2D9D-42DF-AF7D-FE1FACAF61C2}" type="slidenum">
              <a:rPr lang="zh-TW" altLang="en-US" smtClean="0"/>
              <a:pPr>
                <a:spcBef>
                  <a:spcPct val="0"/>
                </a:spcBef>
              </a:pPr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4706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投影片圖像版面配置區 1">
            <a:extLst>
              <a:ext uri="{FF2B5EF4-FFF2-40B4-BE49-F238E27FC236}">
                <a16:creationId xmlns:a16="http://schemas.microsoft.com/office/drawing/2014/main" id="{C088E7F2-770D-457F-AFCA-192C04DE4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備忘稿版面配置區 2">
            <a:extLst>
              <a:ext uri="{FF2B5EF4-FFF2-40B4-BE49-F238E27FC236}">
                <a16:creationId xmlns:a16="http://schemas.microsoft.com/office/drawing/2014/main" id="{0BF5EA3B-C7EE-4B6B-875D-29B2F7BB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9332" name="投影片編號版面配置區 3">
            <a:extLst>
              <a:ext uri="{FF2B5EF4-FFF2-40B4-BE49-F238E27FC236}">
                <a16:creationId xmlns:a16="http://schemas.microsoft.com/office/drawing/2014/main" id="{ADA93E43-4716-4D74-B002-3AF4C31631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FB45442-999E-4AFA-8BB1-0094898876C9}" type="slidenum">
              <a:rPr lang="zh-TW" altLang="en-US" sz="1200"/>
              <a:pPr/>
              <a:t>85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2936553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>
            <a:extLst>
              <a:ext uri="{FF2B5EF4-FFF2-40B4-BE49-F238E27FC236}">
                <a16:creationId xmlns:a16="http://schemas.microsoft.com/office/drawing/2014/main" id="{9B7413BA-094E-4AA1-93BF-8B13EE9307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>
            <a:extLst>
              <a:ext uri="{FF2B5EF4-FFF2-40B4-BE49-F238E27FC236}">
                <a16:creationId xmlns:a16="http://schemas.microsoft.com/office/drawing/2014/main" id="{159AC5FB-90CE-488B-B860-1056D9A8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220" name="投影片編號版面配置區 3">
            <a:extLst>
              <a:ext uri="{FF2B5EF4-FFF2-40B4-BE49-F238E27FC236}">
                <a16:creationId xmlns:a16="http://schemas.microsoft.com/office/drawing/2014/main" id="{A35DD627-52E4-48C9-822D-738B5A24B8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27FBA0E9-AD26-4CE2-B881-C8F5C29582E3}" type="slidenum">
              <a:rPr lang="zh-TW" altLang="en-US" sz="1200" smtClean="0"/>
              <a:pPr/>
              <a:t>86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22806555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投影片圖像版面配置區 1">
            <a:extLst>
              <a:ext uri="{FF2B5EF4-FFF2-40B4-BE49-F238E27FC236}">
                <a16:creationId xmlns:a16="http://schemas.microsoft.com/office/drawing/2014/main" id="{D52EBA8A-9A5A-4F9F-8879-55A0178B0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備忘稿版面配置區 2">
            <a:extLst>
              <a:ext uri="{FF2B5EF4-FFF2-40B4-BE49-F238E27FC236}">
                <a16:creationId xmlns:a16="http://schemas.microsoft.com/office/drawing/2014/main" id="{16C77957-D2E9-42E7-84D0-2906F6FD9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87748" name="投影片編號版面配置區 3">
            <a:extLst>
              <a:ext uri="{FF2B5EF4-FFF2-40B4-BE49-F238E27FC236}">
                <a16:creationId xmlns:a16="http://schemas.microsoft.com/office/drawing/2014/main" id="{1937935B-8EEE-4507-BFA2-26EC27DF3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83E85B84-0837-4687-9091-85C8B68CBB29}" type="slidenum">
              <a:rPr lang="zh-TW" altLang="en-US" sz="1200" smtClean="0"/>
              <a:pPr/>
              <a:t>87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82362210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>
            <a:extLst>
              <a:ext uri="{FF2B5EF4-FFF2-40B4-BE49-F238E27FC236}">
                <a16:creationId xmlns:a16="http://schemas.microsoft.com/office/drawing/2014/main" id="{1A9D18C0-B4BE-457B-95B5-6F7A948E4A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>
            <a:extLst>
              <a:ext uri="{FF2B5EF4-FFF2-40B4-BE49-F238E27FC236}">
                <a16:creationId xmlns:a16="http://schemas.microsoft.com/office/drawing/2014/main" id="{EA1B22B5-6E59-4359-8A73-4C18AC78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>
            <a:extLst>
              <a:ext uri="{FF2B5EF4-FFF2-40B4-BE49-F238E27FC236}">
                <a16:creationId xmlns:a16="http://schemas.microsoft.com/office/drawing/2014/main" id="{A5B042D2-EBD0-433B-B78D-AF417F951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5B96E4FB-1DDC-4D68-9671-63C9B53338B3}" type="slidenum">
              <a:rPr lang="zh-TW" altLang="en-US" sz="1200" smtClean="0"/>
              <a:pPr/>
              <a:t>88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03581100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投影片圖像版面配置區 1">
            <a:extLst>
              <a:ext uri="{FF2B5EF4-FFF2-40B4-BE49-F238E27FC236}">
                <a16:creationId xmlns:a16="http://schemas.microsoft.com/office/drawing/2014/main" id="{AD9DDCB9-02E1-4F1A-948B-FCCA997572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備忘稿版面配置區 2">
            <a:extLst>
              <a:ext uri="{FF2B5EF4-FFF2-40B4-BE49-F238E27FC236}">
                <a16:creationId xmlns:a16="http://schemas.microsoft.com/office/drawing/2014/main" id="{80C70D52-6F63-4FAC-8642-46E11CEE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04132" name="投影片編號版面配置區 3">
            <a:extLst>
              <a:ext uri="{FF2B5EF4-FFF2-40B4-BE49-F238E27FC236}">
                <a16:creationId xmlns:a16="http://schemas.microsoft.com/office/drawing/2014/main" id="{F29F115C-8F06-4878-B82D-B4D6581DA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47E0704-F527-4C22-A222-5714AC1B256B}" type="slidenum">
              <a:rPr lang="zh-TW" altLang="en-US" sz="1200" smtClean="0"/>
              <a:pPr/>
              <a:t>89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446153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投影片圖像版面配置區 1">
            <a:extLst>
              <a:ext uri="{FF2B5EF4-FFF2-40B4-BE49-F238E27FC236}">
                <a16:creationId xmlns:a16="http://schemas.microsoft.com/office/drawing/2014/main" id="{1A51AB8D-D499-43CD-BD54-5FFB20107C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備忘稿版面配置區 2">
            <a:extLst>
              <a:ext uri="{FF2B5EF4-FFF2-40B4-BE49-F238E27FC236}">
                <a16:creationId xmlns:a16="http://schemas.microsoft.com/office/drawing/2014/main" id="{1F0479F2-2877-498F-AB5D-A72F917A6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6" name="投影片編號版面配置區 3">
            <a:extLst>
              <a:ext uri="{FF2B5EF4-FFF2-40B4-BE49-F238E27FC236}">
                <a16:creationId xmlns:a16="http://schemas.microsoft.com/office/drawing/2014/main" id="{8980B1FC-D0A5-4E6A-85D6-38EFA11AC7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207CFF8-2348-4A8A-952F-21E6D0C384F7}" type="slidenum">
              <a:rPr lang="zh-TW" altLang="en-US" sz="1200" smtClean="0"/>
              <a:pPr/>
              <a:t>9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7967830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>
            <a:extLst>
              <a:ext uri="{FF2B5EF4-FFF2-40B4-BE49-F238E27FC236}">
                <a16:creationId xmlns:a16="http://schemas.microsoft.com/office/drawing/2014/main" id="{67AB68D1-D9EF-4770-AEB0-9F7BE0E52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>
            <a:extLst>
              <a:ext uri="{FF2B5EF4-FFF2-40B4-BE49-F238E27FC236}">
                <a16:creationId xmlns:a16="http://schemas.microsoft.com/office/drawing/2014/main" id="{C4E61655-D7A6-40B8-810B-007181415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2228" name="投影片編號版面配置區 3">
            <a:extLst>
              <a:ext uri="{FF2B5EF4-FFF2-40B4-BE49-F238E27FC236}">
                <a16:creationId xmlns:a16="http://schemas.microsoft.com/office/drawing/2014/main" id="{523589B4-06A8-4205-A4B0-6C128862D8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fld id="{908A0DDA-548B-4A46-9199-D54A24AA03B4}" type="slidenum">
              <a:rPr lang="zh-TW" altLang="en-US" sz="1200" smtClean="0"/>
              <a:pPr/>
              <a:t>90</a:t>
            </a:fld>
            <a:endParaRPr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3096559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FF879FFC-397F-4241-B21B-69D6DF3AC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82D39972-3C38-4AAC-8ADE-895EECB8E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A03C3A28-6721-4ABC-8ABF-BB471037D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92BFC3E-69B8-40D2-A0A8-9AA4F8865CF7}" type="slidenum">
              <a:rPr lang="zh-TW" altLang="en-US" smtClean="0"/>
              <a:pPr>
                <a:spcBef>
                  <a:spcPct val="0"/>
                </a:spcBef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475845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>
            <a:extLst>
              <a:ext uri="{FF2B5EF4-FFF2-40B4-BE49-F238E27FC236}">
                <a16:creationId xmlns:a16="http://schemas.microsoft.com/office/drawing/2014/main" id="{FF879FFC-397F-4241-B21B-69D6DF3AC0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>
            <a:extLst>
              <a:ext uri="{FF2B5EF4-FFF2-40B4-BE49-F238E27FC236}">
                <a16:creationId xmlns:a16="http://schemas.microsoft.com/office/drawing/2014/main" id="{82D39972-3C38-4AAC-8ADE-895EECB8E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988" name="投影片編號版面配置區 3">
            <a:extLst>
              <a:ext uri="{FF2B5EF4-FFF2-40B4-BE49-F238E27FC236}">
                <a16:creationId xmlns:a16="http://schemas.microsoft.com/office/drawing/2014/main" id="{A03C3A28-6721-4ABC-8ABF-BB471037D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92BFC3E-69B8-40D2-A0A8-9AA4F8865CF7}" type="slidenum">
              <a:rPr lang="zh-TW" altLang="en-US" smtClean="0"/>
              <a:pPr>
                <a:spcBef>
                  <a:spcPct val="0"/>
                </a:spcBef>
              </a:pPr>
              <a:t>92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04832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>
            <a:extLst>
              <a:ext uri="{FF2B5EF4-FFF2-40B4-BE49-F238E27FC236}">
                <a16:creationId xmlns:a16="http://schemas.microsoft.com/office/drawing/2014/main" id="{F48BBD9F-00E3-438E-BA73-DC2430FC41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備忘稿版面配置區 2">
            <a:extLst>
              <a:ext uri="{FF2B5EF4-FFF2-40B4-BE49-F238E27FC236}">
                <a16:creationId xmlns:a16="http://schemas.microsoft.com/office/drawing/2014/main" id="{918C9BD6-808D-40C9-AD4D-B874676D9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0420" name="投影片編號版面配置區 3">
            <a:extLst>
              <a:ext uri="{FF2B5EF4-FFF2-40B4-BE49-F238E27FC236}">
                <a16:creationId xmlns:a16="http://schemas.microsoft.com/office/drawing/2014/main" id="{4A51AB06-3030-44E9-8F47-C82C5EC9C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6DED255D-0365-4DDB-8447-EA644DAF0879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93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>
            <a:extLst>
              <a:ext uri="{FF2B5EF4-FFF2-40B4-BE49-F238E27FC236}">
                <a16:creationId xmlns:a16="http://schemas.microsoft.com/office/drawing/2014/main" id="{702882E8-8DAD-4364-8F09-8C0211477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A9EE6E06-73E4-49D1-845A-12F250D0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41BE9B81-1D0C-4971-8F49-F12BCC636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B39B0CB-CA7C-480D-A65F-0A3F245914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94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>
            <a:extLst>
              <a:ext uri="{FF2B5EF4-FFF2-40B4-BE49-F238E27FC236}">
                <a16:creationId xmlns:a16="http://schemas.microsoft.com/office/drawing/2014/main" id="{702882E8-8DAD-4364-8F09-8C02114773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備忘稿版面配置區 2">
            <a:extLst>
              <a:ext uri="{FF2B5EF4-FFF2-40B4-BE49-F238E27FC236}">
                <a16:creationId xmlns:a16="http://schemas.microsoft.com/office/drawing/2014/main" id="{A9EE6E06-73E4-49D1-845A-12F250D0C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4516" name="投影片編號版面配置區 3">
            <a:extLst>
              <a:ext uri="{FF2B5EF4-FFF2-40B4-BE49-F238E27FC236}">
                <a16:creationId xmlns:a16="http://schemas.microsoft.com/office/drawing/2014/main" id="{41BE9B81-1D0C-4971-8F49-F12BCC636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B39B0CB-CA7C-480D-A65F-0A3F245914C4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95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802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>
            <a:extLst>
              <a:ext uri="{FF2B5EF4-FFF2-40B4-BE49-F238E27FC236}">
                <a16:creationId xmlns:a16="http://schemas.microsoft.com/office/drawing/2014/main" id="{F83B8CC7-D2A9-4FD3-9AF7-978A01B646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>
            <a:extLst>
              <a:ext uri="{FF2B5EF4-FFF2-40B4-BE49-F238E27FC236}">
                <a16:creationId xmlns:a16="http://schemas.microsoft.com/office/drawing/2014/main" id="{5220C27D-9CDC-4663-9616-915263E3F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2468" name="投影片編號版面配置區 3">
            <a:extLst>
              <a:ext uri="{FF2B5EF4-FFF2-40B4-BE49-F238E27FC236}">
                <a16:creationId xmlns:a16="http://schemas.microsoft.com/office/drawing/2014/main" id="{3419A812-16A1-4FA4-B99A-774CF8143F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A7CC263-CF29-446B-AE5D-97A02C2B4DEE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96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AE4896BE-8F9B-4F27-A8E6-12FE96580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6C47E729-C49B-42C2-8EA3-81DE24B1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5AB5A3D0-CE41-4D2F-93D3-265E1158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86A49EF-2552-4C2D-8AC0-819587FC5C0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97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75899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>
            <a:extLst>
              <a:ext uri="{FF2B5EF4-FFF2-40B4-BE49-F238E27FC236}">
                <a16:creationId xmlns:a16="http://schemas.microsoft.com/office/drawing/2014/main" id="{AE4896BE-8F9B-4F27-A8E6-12FE965804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>
            <a:extLst>
              <a:ext uri="{FF2B5EF4-FFF2-40B4-BE49-F238E27FC236}">
                <a16:creationId xmlns:a16="http://schemas.microsoft.com/office/drawing/2014/main" id="{6C47E729-C49B-42C2-8EA3-81DE24B11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6564" name="投影片編號版面配置區 3">
            <a:extLst>
              <a:ext uri="{FF2B5EF4-FFF2-40B4-BE49-F238E27FC236}">
                <a16:creationId xmlns:a16="http://schemas.microsoft.com/office/drawing/2014/main" id="{5AB5A3D0-CE41-4D2F-93D3-265E11580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86A49EF-2552-4C2D-8AC0-819587FC5C00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98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>
            <a:extLst>
              <a:ext uri="{FF2B5EF4-FFF2-40B4-BE49-F238E27FC236}">
                <a16:creationId xmlns:a16="http://schemas.microsoft.com/office/drawing/2014/main" id="{6E07D321-1E44-4ED8-B97F-B735FE6C86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備忘稿版面配置區 2">
            <a:extLst>
              <a:ext uri="{FF2B5EF4-FFF2-40B4-BE49-F238E27FC236}">
                <a16:creationId xmlns:a16="http://schemas.microsoft.com/office/drawing/2014/main" id="{12F64055-88C4-4AAC-9A25-A5C5C7229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68612" name="投影片編號版面配置區 3">
            <a:extLst>
              <a:ext uri="{FF2B5EF4-FFF2-40B4-BE49-F238E27FC236}">
                <a16:creationId xmlns:a16="http://schemas.microsoft.com/office/drawing/2014/main" id="{D3EB5D1B-EB0E-49F9-B313-B59FCA597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40C7700-DE43-4CBD-86DE-3187C75AC91A}" type="slidenum">
              <a:rPr lang="zh-TW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99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3581400" y="685800"/>
            <a:ext cx="5561013" cy="3352800"/>
          </a:xfrm>
        </p:spPr>
        <p:txBody>
          <a:bodyPr/>
          <a:lstStyle>
            <a:lvl1pPr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181600" y="4038600"/>
            <a:ext cx="3960813" cy="1752600"/>
          </a:xfrm>
          <a:ln w="9525">
            <a:headEnd/>
            <a:tailEnd/>
          </a:ln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B1762C-3F09-42BD-BC64-5CF4EB02A97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5E6312-F45D-4D3F-8C06-551D7D119E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BDBA52-F813-4F5D-A925-DC12692B84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EAEAEA"/>
                </a:solidFill>
              </a:defRPr>
            </a:lvl1pPr>
          </a:lstStyle>
          <a:p>
            <a:pPr>
              <a:defRPr/>
            </a:pPr>
            <a:fld id="{B35E8F22-061C-45B9-973C-63071B6865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5408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0CA2925-E469-447A-B107-60B3CC0F9D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43FAB96-A825-419E-AA0B-3A3D054577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E4BEBE2-7BDB-4F89-A3A0-73485D48BA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0C4BD-9D31-4C25-BD23-A0F94E9E2EC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247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086600" y="533400"/>
            <a:ext cx="1905000" cy="55626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371600" y="533400"/>
            <a:ext cx="5562600" cy="55626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8CF728A-8577-4D38-809F-91BF318F9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AB6EC56-1B34-4397-A45E-3149E7B18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A54EA38-9D6D-4D73-9D47-636EEC7BAB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CA415-045B-4288-9C45-7DAA9CBEC5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550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標題，文字及美工圖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533400"/>
            <a:ext cx="75438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美工圖案版面配置區 3"/>
          <p:cNvSpPr>
            <a:spLocks noGrp="1"/>
          </p:cNvSpPr>
          <p:nvPr>
            <p:ph type="clipArt"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74004AF-33D0-4097-958B-53A9E8BA98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9FC7FC7-CF05-4710-AB35-6153ED4E4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E5239DC4-F513-4917-A318-2828BAB7F0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C7E04-9467-4E21-A646-4CE04C9C69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775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820A093-0489-4875-ADAD-55133F2D7B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0EA737F-ADFD-4773-AC6F-2E2B1E5A3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C705C48-1470-49C2-AF2F-E0796D8FB6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AF7C-C6FA-4CB4-9EF8-618A1C3FC62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9708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7F45D60-E219-435B-B94A-C92DAD2D0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9CE3A09-CA0F-41A8-ABF6-E1167D422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5DA5D43-75CB-464E-8023-6E73BC91F2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22E90-265E-4A7B-A45A-FDBB961FA01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385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5257800" y="1981200"/>
            <a:ext cx="3733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C0E5CC9-EF81-4FBE-9A84-22FFA39B1C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4ADBFA9-0875-4810-BB0F-843CCAE16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341C164-108A-4125-89C5-5DB9370E2B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D276D-69C4-4AB3-9AB4-A32D7264BF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93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74AB93A-7D0A-442C-A709-FAA962CAA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206F6C3F-FDA5-485A-9B9A-11AAA2394B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42EF070-4799-4B91-8F2C-B6A50CC816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24D28E-3F44-4E9E-AEF8-D1A897E0C8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542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428ADA0-2C41-4D88-A153-D0450AD9C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939EAC6E-1F40-459D-BD9B-F8B2918731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1F4580E-61B8-4F52-BB80-4DB2F5F785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8B131-C7C3-4B61-9278-99F68846A2C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431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93614282-4857-40B9-89B3-AE5A8D81C0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374CA878-A911-4968-91D4-2A32735BC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E603757-ABC5-4984-9DE1-1AB8332B7E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5EECD-3317-49BF-AA1E-2CBEA903267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169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1779533-E942-41D4-933B-897800A40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483E2A28-94F0-4C16-B37D-C64A9B8382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1D67DFC-FF43-4CEE-8A85-193B237537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919F9-175F-4532-9600-8DD7ADCC73E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0A007BA-296B-4682-B311-E025F263F2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19FBFA5-1E1C-481F-9EE1-AA8696E488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02BB4B3-6AEE-4AB7-B111-D30B562684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7E0CD-F283-4040-84E4-310BCFC620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68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>
            <a:extLst>
              <a:ext uri="{FF2B5EF4-FFF2-40B4-BE49-F238E27FC236}">
                <a16:creationId xmlns:a16="http://schemas.microsoft.com/office/drawing/2014/main" id="{26EF39AE-0376-46DC-B47B-DF37A31DB0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5334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16E2F2F-FA99-4C35-9AC1-D95655F7F1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676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BF25EC9E-2F42-4CAF-8773-34F55A187D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3429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1DB6C915-5598-40B2-98D1-2CC887674F3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/>
            </a:lvl1pPr>
          </a:lstStyle>
          <a:p>
            <a:pPr>
              <a:defRPr/>
            </a:pPr>
            <a:fld id="{4EA4F2A0-565D-4BBB-84A9-552BD3E0F6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0" name="Picture 10" descr="C:\WINNT\Profiles\rebeccal\Personal\pics\strtegic1.jpg">
            <a:extLst>
              <a:ext uri="{FF2B5EF4-FFF2-40B4-BE49-F238E27FC236}">
                <a16:creationId xmlns:a16="http://schemas.microsoft.com/office/drawing/2014/main" id="{D4CFFEDF-2646-4C9C-B3A0-4A887DA6E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1">
            <a:extLst>
              <a:ext uri="{FF2B5EF4-FFF2-40B4-BE49-F238E27FC236}">
                <a16:creationId xmlns:a16="http://schemas.microsoft.com/office/drawing/2014/main" id="{A3FBC391-4971-43C0-9909-66818A43D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1981200"/>
            <a:ext cx="762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w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5000"/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photos/MADQ5k65BwM-little-boy-blowing-bubbl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mailto:atoz.wyc@gmail.com" TargetMode="Externa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309123442881273/" TargetMode="External"/><Relationship Id="rId5" Type="http://schemas.openxmlformats.org/officeDocument/2006/relationships/hyperlink" Target="http://www.facebook.com/301ADHD" TargetMode="External"/><Relationship Id="rId4" Type="http://schemas.openxmlformats.org/officeDocument/2006/relationships/hyperlink" Target="http://www.facebook.com/WYCClinicalPsychologis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martphone-face-man-eyes-view-1602486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le.co/3slBUmo?fbclid=IwAR3tr8MpYnBzCVjv9EmvNREwPjy5ygk7WKoCg6QPqAAb515bYNINfLAyghE" TargetMode="Externa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t.ly/3rJxYgf?fbclid=IwAR0iXNTtfRZ_0-sxiCxjuECzXWxilZfaM6dXmHdkmXqbHzenJcgyN56hpEw" TargetMode="External"/><Relationship Id="rId5" Type="http://schemas.openxmlformats.org/officeDocument/2006/relationships/hyperlink" Target="https://bit.ly/3Jcz0HB?fbclid=IwAR0hr0Jc83QYnynWqc5dbDD2N6sG-Tt-jpGx3er29GmCsO56U47Z3kAQY6A" TargetMode="External"/><Relationship Id="rId4" Type="http://schemas.openxmlformats.org/officeDocument/2006/relationships/hyperlink" Target="https://spoti.fi/3rB60Dm?fbclid=IwAR06LB1zH9I-8iVqa8UiJVT6ssBXIzlcxfRu9Q_q1Jd1NVXAg3yUHeGjYMQ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9%9B%A8-%E5%84%BF%E7%AB%A5-%E4%BC%A4%E5%BF%83-%E9%92%BB%E5%AD%94-%E6%9F%A5%E7%9C%8B-%E7%AA%97%E5%8F%A3-%E6%97%A0%E8%81%8A-%E4%BA%BA-%E5%A9%B4%E5%84%BF-%E5%86%AC%E5%A4%A9-2024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B1%BD%E8%BD%A6-%E7%8E%A9%E5%85%B7%E8%BD%A6-%E5%B7%B4%E5%A3%AB-%E5%A4%A7%E4%BC%97-%E8%BD%A6%E8%BE%86-%E8%BF%90%E8%BE%93-%E5%A4%A7%E4%BC%97%E6%B1%BD%E8%BD%A6-%E9%9C%B2%E8%90%A5-2583303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&#23401;&#23376;&#22352;&#22312;-&#29275;&#20180;&#35044;-&#22312;&#38376;-&#21741;&#20102;-&#24754;&#20260;-&#23490;&#23518;-&#23475;&#24597;-&#22312;&#33080;&#19978;&#30340;&#25163;-1816400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xlfly/1834725880/in/photolist-3N8s5Q-iyfjEc-6bAgKv-6DjKHF-e7KrdE-9rPXEz-pAx4Kh-3YkWPd-MRMHo-4CgVZF-qqFV8w-8NLCtA-pDtFcp-aPvCKi-cpPiaw-obxXMt-pbzDeM-JZXPFt-6a85ax-nZ5QM-dha8df-iyibmU-Go9CtV-mc16EB-58Eeti-nSGQpR-nqnAsH-5uZ9CQ-5EERAG-8M1bkw-bU9bcn-6XDmDy-aDBYEi-pjgHSf-4LWC8y-nigszh-cKnmz5-bf7TRr-88bgji-dNdXLH-21NyvF9-dVUtuT-8XSuvF-8BQW3S-67mKuS-4oHRte-hXVQoz-csgXgf-p9BQSM-aTqHMK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5%AD%A9%E5%AD%90-%E5%84%BF%E7%AB%A5-%E5%A5%B3%E5%84%BF-%E5%AE%B6%E5%BA%AD-%E6%9E%AB%E5%8F%B6-%E7%A7%8B%E5%A4%A9-%E7%A7%8B-%E8%87%AA%E7%84%B6-%E6%88%B7%E5%A4%96-2607176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iding-boy-girl-child-young-box-1209131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irl-curled-up-sleeping-asleep-1851360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4%BA%BA-%E5%B7%A5%E4%BD%9C%E5%AE%A4-%E8%82%96%E5%83%8F-%E5%85%89-%E7%94%B7%E5%AD%A9-%E7%81%AF-%E9%BB%91%E4%B8%8E%E7%99%BD-%E7%9B%B8%E5%AF%B9%E4%BA%8E-%E5%85%B3%E4%BA%8E-1252993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85%94-%E5%8A%A8%E7%89%A9-%E5%AE%A0%E7%89%A9-%E5%84%BF%E7%AB%A5%E7%8E%A9%E5%85%B7-%E6%B3%B0%E8%BF%AA-%E5%A4%A9%E7%A9%BA-1158594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teddy-bear-camera-orchids-scene-1710641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wactout81/4786691139/in/photolist-8hZ3vz-dWdwtB-nSYnVt-ch6hgd-nSTTbG-cnndyw-4b1Lhn-HSfDL-8hZ3U6-nSYoDx-8bWxSE-6PQZPL-dP6EGy-K7x2y-HSfDE-nSTUCE-nSYnZ6-chppk1-eXwzbB-y3Yt27-L7qLj-L7qws-4r45xG-efpxmF-ch6gt5-L7qLo-95SUwh-8ky2Vu-L7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ear-teddy-lonely-love-longing-1272799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teddy-teddy-bear-soft-toy-bears-4590050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5%84%BF%E7%AB%A5-%E6%92%AD%E6%94%BE-%E5%BF%AB%E4%B9%90-%E5%AD%A9%E5%AD%90-%E7%AB%A5%E5%B9%B4-%E6%AC%A2%E4%B9%90-%E6%92%AD%E6%94%BE-%E7%8E%A9%E8%80%8D-%E5%A4%8F%E5%A4%A9-477013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5%84%BF%E7%AB%A5-%E6%92%AD%E6%94%BE-%E5%BF%AB%E4%B9%90-%E5%AD%A9%E5%AD%90-%E7%AB%A5%E5%B9%B4-%E6%AC%A2%E4%B9%90-%E6%92%AD%E6%94%BE-%E7%8E%A9%E8%80%8D-%E5%A4%8F%E5%A4%A9-477013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www.pexels.com/zh-tw/photo/259704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89%8B%E6%8F%90%E7%AE%B1-%E5%A5%B3%E5%AD%A9-%E7%A6%BB%E5%BC%80-%E5%84%BF%E7%AB%A5-%E4%BA%BA-%E5%BF%AB%E4%B9%90-%E5%B9%B3%E9%9D%99-%E5%B9%B4%E8%BD%BB-%E5%AD%A4%E7%8B%AC-%E5%8D%95-1412996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547181@N00/20633289438/in/photolist-xri16C-HJEhm-xjA7a9-4zrbR7-kRwkj8-gFAjra-9rtQaE-dqTJcB-2w87aB-77fn1B-5vgsHe-5kKVmr-5PQFZN-7pV58v-xsuSx-eL6xFh-87xM6W-bXxdXm-56Z13f-oy1NcA-5dCi3s-Lt7jS-scS1Vp-pfM3yR-e5s14N-6b9zFy-5dCnR7-rY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entrepreneur-startup-start-up-man-593358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rain-drops-water-glass-toy-figure-259198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9D%AF-%E5%96%9D-%E5%A5%B3%E5%AD%A9-%E6%B2%9F%E9%80%9A-%E5%A5%B3%E5%AD%90-%E6%99%BA%E8%83%BD%E6%89%8B%E6%9C%BA-%E7%A7%BB%E5%8A%A8%E7%94%B5%E8%AF%9D-%E7%BD%91%E7%BB%9C-%E9%80%9A%E8%AE%AF-2218405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6%BA%9C%E5%86%B0%E8%80%85-%E5%85%AC%E5%9B%AD-%E5%9F%8E%E5%B8%82-%E8%A1%97-%E5%B2%97-%E4%B9%90%E9%98%9F-%E6%8B%96%E9%9E%8B-%E5%B9%B4%E8%BD%BB-%E9%9D%92%E6%98%A5-%E8%BF%90%E5%8A%A8-1443435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5088551@N00/2861199628/in/photolist-5mQoY5-9yLKjy-47UkkV-nkf5D-ax4aow-BnaiRB-bUDYN5-4veKmR-7umMYH-73Wvex-6NCYEt-afmPRS-5k5Ybg-nWBbLC-6bAn8h-qknBU-5FnCsE-eCSAVi-dNePsC-r9qa1M-mayxj9-br6CD-8mtghy-he9qY-8gCb4W-yj1kX-8yGjQV-6rpkC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BF%AB%E4%B9%90%E7%9A%84%E5%B0%8F%E7%94%B7%E5%AD%A9-%E5%84%BF%E7%AB%A5-%E4%B9%90%E8%B6%A3-%E5%A5%BD%E7%8E%A9-%E5%BF%AB%E4%B9%90-%E9%9D%92%E5%B9%B4-%E5%B9%B4%E8%BD%BB-%E8%B7%B3%E8%B7%83-%E8%B7%B3-3386243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9%9B%A8-%E9%9B%A8%E7%82%B9-%E6%BB%B4-%E6%B0%B4-%E5%A4%A9%E6%B0%94-%E6%B9%BF-%E5%AD%A3%E8%8A%82-%E4%BA%91-%E5%84%BF%E7%AB%A5-%E4%BA%BA-%E5%AD%A9%E5%AD%90-83815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B0%8F-%E5%A5%B3%E5%AD%A9-%E8%B5%B0-%E9%98%B4%E5%BD%B1-%E5%A2%99-%E5%BF%AB%E4%B9%90-%E5%84%BF%E7%AB%A5-%E5%B9%B4%E8%BD%BB-%E4%BA%BA-%E5%A5%B3%E6%80%A7-%E5%AD%A9%E5%AD%90-2176130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93%AD%E4%BA%86-%E7%BC%A9%E6%94%BE-%E5%BD%B1%E5%93%8D-%E5%BA%94%E5%8A%9B-%E6%84%A4%E6%80%92-%E5%96%A7%E5%9A%A3-62326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BA%B8-%E5%90%91%E4%B8%8B%E9%92%BB-%E5%BC%80%E6%94%BE%E7%BA%B8-%E9%A5%B1%E5%8F%97%E6%91%A7%E6%AE%8B-%E5%A4%8D%E5%88%B6%E7%A9%BA%E9%97%B4-rip-%E8%A3%82%E7%BA%B9-%E6%96%87%E6%9C%AC%E6%A1%86%E4%B8%AD-3343947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leventlecri/2291280647/in/photolist-4utpUK-61X9Ys-jXqayH-j9GNmu-7PbUy3-9RPREg-9RSMz3-4j7GiS-dANTM-3grnoG-bF27Fe-pGGAW-61SV5i-ALM7t-7PePMq-49Lf8C-qTTw3H-8Gyyw8-qtBbR-vB2RC-oy3LWv-4oJfAJ-5KUfRT-N35y-29UdEL-6RdBYa-9RSJ8j-8AJ6gh-9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B0%96%E5%8F%AB-%E5%84%BF%E7%AB%A5-%E5%A5%B3%E5%AD%A9-%E4%BA%BA-%E5%AD%A9%E5%AD%90-%E7%AB%A5%E5%B9%B4-%E7%94%B7%E5%AD%A9-%E5%B9%B4%E8%BD%BB-%E8%A1%A8%E6%83%85-%E5%B0%8F-1819736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D%E5%A5%87%E5%BF%83-%E5%A9%B4%E5%84%BF-%E7%94%B7%E5%AD%A9-%E5%8A%9E%E5%85%AC%E6%A1%8C-%E8%84%B8-%E5%84%BF%E7%AB%A5-%E8%A1%A8-%E5%AF%BB%E6%89%BE-%E6%89%8B-%E8%82%96%E5%83%8F-1910023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8%87%AA%E8%A1%8C%E8%BD%A6-%E8%8A%B1%E5%9B%AD-%E4%BA%BA-%E6%88%B7%E5%A4%96-%E6%B5%AA%E6%BC%AB-%E5%B9%B4%E8%BD%BB-%E5%84%BF%E7%AB%A5-%E5%90%8E%E9%99%A2-%E7%AF%B1%E7%AC%86-535251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users/Anemone123-2637160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5%84%BF%E7%AB%A5-%E6%92%AD%E6%94%BE-%E5%BF%AB%E4%B9%90-%E5%AD%A9%E5%AD%90-%E7%AB%A5%E5%B9%B4-%E6%AC%A2%E4%B9%90-%E6%92%AD%E6%94%BE-%E7%8E%A9%E8%80%8D-%E5%A4%8F%E5%A4%A9-477013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hyperlink" Target="https://pixabay.com/zh/&#30007;&#23401;-&#38738;&#24180;-&#30007;&#29983;-&#24868;&#24594;-&#23041;&#32961;-&#33080;-&#25331;&#22836;-2736659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81%9A%E9%AC%BC%E8%84%B8-%E5%A5%B3%E5%AD%A9-%E9%9D%92%E5%B0%91%E5%B9%B4-%E6%A8%A1%E4%BB%BF-%E6%AE%8B%E9%85%B7-%E5%AD%94-%E8%93%9D%E8%89%B2%E7%9A%84%E7%9C%BC%E7%9D%9B-%E6%83%85%E6%84%9F-1012862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asanovapacifista/2692841189/in/photolist-56XvSn-q61sN2-6nbE8n-ejtRc-3u247W-94xPu1-8miYVe-87NCK3-cWJua1-4Sp8iY-5r3G3K-e24SDA-a92HMk-auh5K-cWNdzU-48y5f2-7aaHpZ-cWEUe5-HiaKPQ-7xuocy-cWNhJC-6dVwp6-7nY1j6-cWJQRQ-cWCxpQ-cWE5Kd-5PCi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9%9D%92%E5%B9%B4-%E7%94%B7%E7%94%9F-%E6%84%A4%E6%80%92-%E4%BD%8D-%E6%A3%92-2736647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axlfly/1834725880/in/photolist-3N8s5Q-iyfjEc-6bAgKv-6DjKHF-e7KrdE-9rPXEz-pAx4Kh-3YkWPd-MRMHo-4CgVZF-qqFV8w-8NLCtA-pDtFcp-aPvCKi-cpPiaw-obxXMt-pbzDeM-JZXPFt-6a85ax-nZ5QM-dha8df-iyibmU-Go9CtV-mc16EB-58Eeti-nSGQpR-nqnAsH-5uZ9CQ-5EERAG-8M1bkw-bU9bcn-6XDmDy-aDBYEi-pjgHSf-4LWC8y-nigszh-cKnmz5-bf7TRr-88bgji-dNdXLH-21NyvF9-dVUtuT-8XSuvF-8BQW3S-67mKuS-4oHRte-hXVQoz-csgXgf-p9BQSM-aTqHMK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5%A5%B3%E5%AD%90-%E5%B7%A5%E4%BD%9C-%E5%8A%9E%E5%85%AC%E5%AE%A4-%E4%B8%9A%E5%8A%A1-%E5%88%9B%E6%84%8F-%E8%AE%BE%E8%AE%A1-%E5%86%99%E4%BD%9C-%E9%98%85%E8%AF%BB-%E4%B9%A6-2618562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zh-tw/photo/346796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4%BA%BA-%E7%94%B7-%E7%94%B7%E5%AD%90-%E5%B9%B4%E8%BD%BB-%E7%94%B7%E5%AD%A9-%E7%94%9F%E6%B4%BB%E6%96%B9%E5%BC%8F-%E6%97%B6%E5%B0%9A-%E5%87%89-%E4%BC%91%E9%97%B2-%E5%93%80%E4%BC%A4-802090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photos/MAECuVH9RsQ-child-in-blue-and-white-striped-shirt-sitting-on-red-wooden-chai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8%8A%B1-%E8%8A%B1%E7%93%B6-%E4%B8%B0%E5%AF%8C%E5%A4%9A%E5%BD%A9-%E7%B2%89%E7%BA%A2%E8%89%B2-%E8%B0%A2%E8%B0%A2-%E8%83%8C%E6%99%AF-%E7%88%B1%E6%83%85-%E6%83%85%E4%BA%BA%E8%8A%82-3175428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90-%E4%BC%9E-%E6%B5%AE%E5%8A%A8-%E8%B7%B3%E8%B7%83-%E9%BB%84%E8%89%B2%E8%83%8C%E6%99%AF-%E8%89%BA%E6%9C%AF-%E5%9F%8E%E5%B8%82-%E6%97%B6%E5%B0%9A-%E5%A5%B3%E5%AD%A9-1245817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8%AF%B4%E8%B0%8E-%E5%B9%B4%E8%BD%BB-%E6%88%BF%E9%97%B4-%E7%99%BD-%E5%8F%AF%E7%88%B1-%E5%BF%AB%E4%B9%90-%E9%A6%96%E9%A1%B5-%E5%84%BF%E7%AB%A5-%E4%BA%BA-511883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D%A4%E7%AB%8B-%E5%8F%AF%E7%88%B1-%E5%B9%B4%E8%BD%BB-%E5%84%BF%E7%AB%A5-%E8%82%96%E5%83%8F-%E5%A4%B4%E5%8F%91-%E5%B7%A5%E4%BD%9C%E5%AE%A4-%E4%BA%BA%E7%B1%BB-%E9%9D%92%E5%B0%91%E5%B9%B4-3215635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at-funny-stalker-creeper-2579323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5%AD%A4%E7%8B%AC-%E9%9A%90%E8%97%8F-%E4%BC%A4%E5%BF%83-%E5%B9%B4%E8%BD%BB-%E5%8D%95-%E5%AF%82%E5%AF%9E-%E9%83%81%E9%97%B7-%E9%97%AE%E9%A2%98-%E7%94%B7%E5%AD%A9-1822414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8%B5%B0-%E7%8E%A9%E5%85%B7%E7%86%8A-%E5%84%BF%E7%AB%A5-%E5%A5%B3%E6%80%A7-%E5%BF%AB%E4%B9%90-%E5%B9%B4%E8%BD%BB-%E5%8F%AF%E7%88%B1-%E8%B7%AF-%E8%87%AA%E7%84%B6-447701/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9%97%AE%E9%A2%98-%E8%B0%81-%E5%A6%82%E4%BD%95-%E4%BB%80%E4%B9%88-%E5%93%AA%E9%87%8C-%E6%97%B6-%E4%B8%BA%E4%BB%80%E4%B9%88-%E4%BA%8B%E6%95%85-%E4%BA%8B%E6%95%85%E6%8A%A5%E5%91%8A-2415072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back-back-view-beanie-bonnet-boy-1867009/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irl-sad-chair-sit-thoughtful-1906187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94%B7%E5%AD%A9-%E5%84%BF%E7%AB%A5-%E9%98%85%E8%AF%BB-%E5%A4%8F%E5%A4%A9-%E5%AD%A9%E5%AD%90%E4%BB%AC-%E5%85%84%E5%BC%9F-%E5%85%84%E5%BC%9F%E5%A7%90%E5%A6%B9-%E6%88%B7%E5%A4%96-3396713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users/Black-Talon-4057736/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photos/MAD-tlLhW-s-little-dreamy-child-sitting-near-vase-with-flower-bouquet/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8C%AB-%E5%8A%A8%E7%89%A9-sleep-3193858/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&#31461;&#24180;-&#22238;&#24518;-&#31179;-&#20799;&#31461;-&#20048;&#36259;-&#23401;&#23376;-&#25910;&#33719;-&#27426;&#20048;-&#24180;&#36731;-&#24184;&#31119;-2483894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5%A5%B3%E5%AD%A9-%E7%AA%97%E5%8F%A3-%E4%BD%BF%E6%81%BC%E7%81%AB-%E6%84%A4%E6%80%92-%E6%89%93%E4%B9%B1-%E7%96%AF%E4%BA%86-%E6%84%9F%E5%88%B0%E6%83%8A%E8%AE%B6-%E5%8F%AF%E7%96%91-%E7%9C%8B-1933033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8%AF%B4%E8%B0%8E-%E5%B9%B4%E8%BD%BB-%E6%88%BF%E9%97%B4-%E7%99%BD-%E5%8F%AF%E7%88%B1-%E5%BF%AB%E4%B9%90-%E9%A6%96%E9%A1%B5-%E5%84%BF%E7%AB%A5-%E4%BA%BA-511883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irl-sad-chair-sit-thoughtful-1906187/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roof-windows-attic-boy-2777582/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B2%B3%E9%A9%AC-%E7%9B%92-%E7%8E%A9%E5%85%B7-%E9%98%B4%E5%BD%B1-%E6%99%9A%E9%97%B4-%E9%BB%91-%E7%99%BD-%E7%AA%97%E5%8F%B0-%E8%83%8C%E6%99%AF-%E5%A3%81%E7%BA%B8-89223/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4%B9%A6%E7%B1%8D-%E4%B9%A6-%E9%98%85%E8%AF%BB-%E5%BA%93-%E5%A5%B3%E5%AD%90-%E8%AE%A4%E4%B8%BA-101%E5%8E%9F%E5%9B%A0-%E7%99%BD-%E5%AE%A2%E5%8E%85-%E6%94%BE%E6%9D%BE-3454392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ad-longing-love-danbo-danboard-4604666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erah/7576764396/in/photolist-cxwU5U-pK1ovz-6AYjHj-cigxpj-ajVZus-bRXTqx-92Btbf-oNa2To-2D1U8w-oVhhVz-zuMj6-2YhE5-db9ZfA-bQ7ZkV-6HjzC3-a1NAvH-dRhnh-J6pAA-5rc3ND-r5a26y-cZ975d-6jLDzd-CSXr8-mU6T5-6LEG3B-gmD6C-rNWSEC-dS1mV-6bwMGr-5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iding-boy-girl-child-young-box-1209131/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5%A5%B3%E5%AD%A9-%E6%82%B2%E4%BC%A4-%E7%BB%9D%E6%9C%9B-%E5%AF%82%E5%AF%9E-%E5%91%A8%E5%88%B0-%E5%AD%A9%E5%AD%90-%E9%87%91%E5%8F%91-%E5%A4%B4-%E5%A5%B3%E6%80%A7-%E9%83%81%E9%97%B7-3422711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5%AD%A9%E5%AD%90-%E5%A5%B3%E5%AD%A9-%E9%87%91%E5%8F%91-%E9%9D%A2%E5%AF%B9-%E6%9F%A5%E7%9C%8B-%E6%83%8A%E8%AE%B6-%E8%82%96%E5%83%8F-659283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zh/%E5%9B%BE%E5%83%8F-%E5%8A%9E%E5%85%AC%E6%A1%8C-%E5%A5%B3%E5%AD%90-%E5%8A%9E%E5%85%AC%E5%AE%A4-%E6%8B%85%E5%BF%83-%E5%A5%B3%E5%AD%A9-%E7%AD%89%E5%BE%85-%E5%9D%90-%E8%AE%A4%E4%B8%BA-2834891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onnieray/16433200859/in/photolist-r39s6i-nE93BM-pQ7UDe-eg3ZTY-s8U2vD-bwN4Qs-bwN2Th-qQvsJM-4cdyCH-fMh5DD-nJXxAz-zk17b4-b9pXqR-b9pXeZ-pUeXGe-b9pX6x-674eBK-6WbCN-o1VFUY-xMKrNq-5oTzS2-7rdanA-xRXqQq-fgvaR-i46Zf1-eiaosb-d8NtF-5oXS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84%BF%E7%AB%A5-%E7%B4%A7%E6%80%A5-%E5%B8%AE%E5%8A%A9-%E6%89%8B-%E4%BA%BA-%E4%BC%A4%E5%BF%83-%E6%A3%95%E6%A6%88%E6%A0%91-%E7%AD%89%E5%BE%85-%E6%97%A0%E8%A7%86-%E7%BB%9D%E6%9C%9B-164317/" TargetMode="Externa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cat-funny-stalker-creeper-2579323/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at-eyes-view-face-animal-home-179842/" TargetMode="Externa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appy-smiling-cuddly-toy-toy-smile-1281590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nbo-fig-longing-friends-fun-1885153/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A9-%E7%8E%A9%E5%85%B7%E7%86%8A-%E7%8E%A9%E5%85%B7-%E5%84%BF%E7%AB%A5-%E7%AB%A5%E5%B9%B4-%E5%B0%8F-%E6%92%AD%E6%94%BE-%E7%8E%A9%E8%80%8D-%E8%B9%92%E8%B7%9A-%E6%88%B7%E5%A4%96-477015/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9C%AC%E4%B9%A6-%E8%AF%BB%E5%8F%96-danbo-%E6%95%B0%E5%AD%97-%E6%BB%91%E7%A8%BD-%E5%8F%AF%E7%88%B1-%E4%B9%A6%E9%A1%B5-%E6%96%87%E5%AD%A6-%E5%9B%BE%E4%B9%A6-3172772/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6%9C%8B%E5%8F%8B-%E5%A4%A7%E5%92%8C%E5%B0%8F-%E7%88%B6%E4%BA%B2%E5%92%8C%E5%A5%B3%E5%84%BF-%E7%8C%AB-2531455/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7%8B%97-%E5%AE%A0%E7%89%A9-%E5%B9%B4%E8%BD%BB-%E5%84%BF%E7%AB%A5-%E6%9C%8B%E5%8F%8B-%E5%B0%8F%E7%8B%97-%E5%B9%B8%E7%A6%8F-%E5%8F%8B%E8%B0%8A-%E5%92%8C%E8%B0%90-%E8%A1%8C%E7%A8%8B-1561943/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danbo-skateboard-drive-funny-4604767/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4%B9%A6-%E9%80%9A%E8%AE%AF%E7%B0%BF-%E5%AD%A6%E4%B9%A0-%E9%98%85%E8%AF%BB-%E6%96%87%E5%8C%96-%E5%9B%BE%E4%B9%A6%E9%A6%86-%E5%8D%B7-%E6%90%81%E7%BD%AE-%E6%89%AB%E7%9B%B2-%E8%AF%BB%E5%8F%96-1171564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top-youth-suicide-3414521/" TargetMode="Externa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hyperlink" Target="https://pixabay.com/zh/&#23567;&#30007;&#23401;-&#38544;&#34255;-&#20260;&#24515;-&#20799;&#31461;-&#24656;&#24807;-&#26517;&#22836;-&#27801;&#21457;-&#26517;&#22836;&#22561;&#22418;-1635065/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zh/%E5%A5%B3%E5%AD%90-%E5%AD%A6%E4%B9%A0-%E4%B9%A6%E7%B1%8D-%E9%98%85%E8%AF%BB-%E6%88%90%E4%BA%BA-%E5%BA%8A-%E5%A5%B3%E5%AD%A9-%E6%88%BF%E9%97%B4-1852907/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xuite.net/atozwyc/blog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99DEEAC6-4EC2-4152-9298-7A2AB1B238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74EAAD7-05C8-4C68-AA95-B22F11702C1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</a:t>
            </a:fld>
            <a:endParaRPr kumimoji="0" lang="zh-TW" altLang="en-US" sz="1400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6677C90D-16B3-4927-8420-E7DE88D348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124200" y="685800"/>
            <a:ext cx="6018213" cy="3352800"/>
          </a:xfrm>
        </p:spPr>
        <p:txBody>
          <a:bodyPr/>
          <a:lstStyle/>
          <a:p>
            <a:pPr eaLnBrk="1" hangingPunct="1">
              <a:defRPr/>
            </a:pPr>
            <a:endParaRPr lang="zh-TW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9C077F67-8683-4178-A784-4017CCF46D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33800" y="4038600"/>
            <a:ext cx="5408613" cy="1752600"/>
          </a:xfrm>
          <a:ln/>
        </p:spPr>
        <p:txBody>
          <a:bodyPr/>
          <a:lstStyle/>
          <a:p>
            <a:pPr eaLnBrk="1" hangingPunct="1"/>
            <a:endParaRPr lang="en-US" altLang="zh-TW" sz="2400" b="1">
              <a:solidFill>
                <a:srgbClr val="990000"/>
              </a:solidFill>
              <a:latin typeface="Georgia" panose="02040502050405020303" pitchFamily="18" charset="0"/>
            </a:endParaRPr>
          </a:p>
        </p:txBody>
      </p:sp>
      <p:pic>
        <p:nvPicPr>
          <p:cNvPr id="4101" name="圖片 4" descr="IMG_8885.JPG">
            <a:extLst>
              <a:ext uri="{FF2B5EF4-FFF2-40B4-BE49-F238E27FC236}">
                <a16:creationId xmlns:a16="http://schemas.microsoft.com/office/drawing/2014/main" id="{2D92E469-BBB0-405C-AA19-4B1D66654A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F55EFA6-F1A7-4575-AA88-9A42C7931D2A}"/>
              </a:ext>
            </a:extLst>
          </p:cNvPr>
          <p:cNvSpPr txBox="1"/>
          <p:nvPr/>
        </p:nvSpPr>
        <p:spPr>
          <a:xfrm>
            <a:off x="261144" y="2613036"/>
            <a:ext cx="572293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普特融合之班級經營</a:t>
            </a:r>
            <a:endParaRPr lang="en-US" altLang="zh-TW" sz="4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pPr eaLnBrk="1" hangingPunct="1">
              <a:defRPr/>
            </a:pPr>
            <a:r>
              <a:rPr lang="zh-TW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與輔導策略</a:t>
            </a:r>
            <a:endParaRPr lang="zh-TW" altLang="en-US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07FFB4A-D20A-448D-B415-2102B7E57F8F}"/>
              </a:ext>
            </a:extLst>
          </p:cNvPr>
          <p:cNvSpPr txBox="1"/>
          <p:nvPr/>
        </p:nvSpPr>
        <p:spPr>
          <a:xfrm>
            <a:off x="468313" y="5157788"/>
            <a:ext cx="3743325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28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王意中 臨床心理師</a:t>
            </a:r>
          </a:p>
          <a:p>
            <a:pPr algn="ctr"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王意中心理治療所 </a:t>
            </a:r>
            <a:r>
              <a:rPr lang="zh-TW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所長</a:t>
            </a:r>
            <a:r>
              <a:rPr lang="zh-TW" altLang="en-US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／</a:t>
            </a:r>
            <a:r>
              <a:rPr lang="zh-TW" altLang="en-US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負責心理師</a:t>
            </a:r>
            <a:endParaRPr lang="en-US" altLang="zh-TW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10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en-US" sz="1800" b="1" dirty="0"/>
              <a:t>：</a:t>
            </a:r>
            <a:r>
              <a:rPr lang="en-US" altLang="zh-TW" sz="1800" b="1" dirty="0">
                <a:hlinkClick r:id="rId3"/>
              </a:rPr>
              <a:t>Susie--19329 </a:t>
            </a:r>
            <a:r>
              <a:rPr lang="en-US" altLang="zh-TW" sz="1800" b="1" dirty="0"/>
              <a:t>, CC Licensed.</a:t>
            </a: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-194397"/>
            <a:ext cx="7026275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專注力與排他性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1113DB-94C0-4354-A914-1CDC81C5A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170" y="1830666"/>
            <a:ext cx="5466184" cy="362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22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投影片編號版面配置區 5">
            <a:extLst>
              <a:ext uri="{FF2B5EF4-FFF2-40B4-BE49-F238E27FC236}">
                <a16:creationId xmlns:a16="http://schemas.microsoft.com/office/drawing/2014/main" id="{A37C42F2-9309-45A7-AFF6-35A139BF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E358338-1CE6-40C9-B63C-1C3231471F8B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100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ED684A69-1C56-44B6-8DB7-38FF65403C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34E4003-C890-4A78-8883-C478FBEDD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2684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8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400" b="1" u="sng" dirty="0">
                <a:solidFill>
                  <a:srgbClr val="FF0000"/>
                </a:solidFill>
                <a:latin typeface="Georgia" pitchFamily="18" charset="0"/>
              </a:rPr>
              <a:t>作品</a:t>
            </a: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：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@</a:t>
            </a:r>
            <a:r>
              <a:rPr kumimoji="1" lang="en-US" altLang="zh-TW" sz="2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 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《</a:t>
            </a:r>
            <a:r>
              <a:rPr kumimoji="1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不動怒，與亞斯伯格症孩子親近溝通</a:t>
            </a:r>
            <a:r>
              <a:rPr kumimoji="1" lang="en-US" altLang="zh-TW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新細明體"/>
                <a:cs typeface="+mn-cs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學習障礙：逃不出的學習噩夢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覺察孩子的焦慮危機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化解孩子的「對立反抗」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選擇性緘默症：不說話的孩子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陪伴孩子的情緒行為障礙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不讓你孤單：破解亞斯伯格症孩子的固著性與社交    </a:t>
            </a:r>
            <a:endParaRPr lang="en-US" altLang="zh-TW" sz="2400" b="1" dirty="0">
              <a:solidFill>
                <a:srgbClr val="0000FF"/>
              </a:solidFill>
              <a:latin typeface="Georgia" pitchFamily="18" charset="0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     困難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33CC33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0066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投影片編號版面配置區 5">
            <a:extLst>
              <a:ext uri="{FF2B5EF4-FFF2-40B4-BE49-F238E27FC236}">
                <a16:creationId xmlns:a16="http://schemas.microsoft.com/office/drawing/2014/main" id="{05097D2E-77DA-478F-AC86-EEB7692F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E7C1D2B-8F30-4099-B111-C5514EB571B0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101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A5F635AF-F781-43CE-97DE-A76B57670A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9544A7E-C7C6-4F10-B35C-BBB81710A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2684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8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TW" altLang="en-US" sz="2400" b="1" u="sng" dirty="0">
                <a:solidFill>
                  <a:srgbClr val="FF0000"/>
                </a:solidFill>
                <a:latin typeface="Georgia" pitchFamily="18" charset="0"/>
              </a:rPr>
              <a:t>作品</a:t>
            </a: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：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b="1" dirty="0">
                <a:solidFill>
                  <a:srgbClr val="FF0000"/>
                </a:solidFill>
                <a:latin typeface="Georgia" pitchFamily="18" charset="0"/>
              </a:rPr>
              <a:t>@ 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戒掉孩子的拖延症 </a:t>
            </a:r>
            <a:r>
              <a:rPr lang="en-US" altLang="zh-TW" sz="2400" b="1" dirty="0">
                <a:solidFill>
                  <a:srgbClr val="FF0000"/>
                </a:solidFill>
                <a:latin typeface="Georgia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資優生教養的頭痛問題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你被孩子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3C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勒索嗎？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為什麼孩子要說謊？：心理師親授的</a:t>
            </a:r>
            <a:r>
              <a:rPr lang="en-US" altLang="zh-TW" sz="2400" b="1" dirty="0">
                <a:solidFill>
                  <a:srgbClr val="0000FF"/>
                </a:solidFill>
                <a:latin typeface="Georgia" pitchFamily="18" charset="0"/>
              </a:rPr>
              <a:t>210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個誠實力指南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r>
              <a:rPr lang="zh-TW" altLang="en-US" sz="2400" b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endParaRPr lang="en-US" altLang="zh-TW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孩子不專心，媽媽怎麼辦？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400" b="1" dirty="0">
                <a:solidFill>
                  <a:srgbClr val="FF0000"/>
                </a:solidFill>
                <a:latin typeface="Georgia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itchFamily="18" charset="0"/>
              </a:rPr>
              <a:t>爸媽忘記教我的事？愛朋友也愛自己，教孩子受用一生的人際力</a:t>
            </a:r>
            <a:r>
              <a:rPr lang="en-US" altLang="zh-TW" sz="2400" b="1" dirty="0">
                <a:solidFill>
                  <a:srgbClr val="C00000"/>
                </a:solidFill>
                <a:latin typeface="Georgia" pitchFamily="18" charset="0"/>
              </a:rPr>
              <a:t>》</a:t>
            </a: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0066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400" b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zh-TW" altLang="en-US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5">
            <a:extLst>
              <a:ext uri="{FF2B5EF4-FFF2-40B4-BE49-F238E27FC236}">
                <a16:creationId xmlns:a16="http://schemas.microsoft.com/office/drawing/2014/main" id="{3008AF30-C357-445E-B528-15D3DF2E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3D86AD1-6CB4-4C6E-9B6E-F39E45AB970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102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5B4B0517-98D2-41FD-A5EF-E684156A6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BB1BCA0D-DABE-40E8-9844-D20CA7582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0525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 《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個過動兒教養祕訣</a:t>
            </a:r>
            <a:r>
              <a:rPr lang="en-US" altLang="zh-TW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個自閉兒教養祕訣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  <a:endParaRPr lang="en-US" altLang="zh-TW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不吼不叫，激發孩子內在學習力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拆解孩子的青春地雷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誰讓孩子變成失控小惡魔？──從情緒管理開始，教出講理好孩子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標準答案  臨床心理師的大格局教養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 i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孩子不敢說的</a:t>
            </a:r>
            <a:r>
              <a:rPr lang="en-US" altLang="zh-TW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40</a:t>
            </a:r>
            <a:r>
              <a:rPr lang="zh-TW" altLang="en-US" sz="2400" b="1" dirty="0">
                <a:solidFill>
                  <a:srgbClr val="0000FF"/>
                </a:solidFill>
                <a:latin typeface="Georgia" panose="02040502050405020303" pitchFamily="18" charset="0"/>
              </a:rPr>
              <a:t>個成長困惑</a:t>
            </a:r>
            <a:r>
              <a:rPr lang="en-US" altLang="zh-TW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》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寶瓶文化出版</a:t>
            </a: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5">
            <a:extLst>
              <a:ext uri="{FF2B5EF4-FFF2-40B4-BE49-F238E27FC236}">
                <a16:creationId xmlns:a16="http://schemas.microsoft.com/office/drawing/2014/main" id="{E8AD41C0-7533-43EB-8ACB-16AE0564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EEDA51D-86A5-4C45-9EA7-90848C1D6A7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103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2AFD904-1448-434E-AEC7-5D16289EEB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3BD85B4C-9BD9-4BD2-91C3-B71DAA0C22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052513"/>
            <a:ext cx="7620000" cy="44751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  <a:t>王意中 翻譯作品</a:t>
            </a:r>
            <a:endParaRPr lang="en-US" altLang="zh-TW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  <a:t/>
            </a:r>
            <a:b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zh-TW" altLang="en-US" sz="24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400" b="1">
                <a:solidFill>
                  <a:srgbClr val="0000FF"/>
                </a:solidFill>
                <a:latin typeface="Georgia" panose="02040502050405020303" pitchFamily="18" charset="0"/>
              </a:rPr>
              <a:t>我和我的亞斯伯格超能力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》</a:t>
            </a:r>
            <a:b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en-US" altLang="zh-TW" sz="2400" b="1">
                <a:solidFill>
                  <a:srgbClr val="0000FF"/>
                </a:solidFill>
                <a:latin typeface="Georgia" panose="02040502050405020303" pitchFamily="18" charset="0"/>
              </a:rPr>
              <a:t>Isaac and His Amazing Asperger Superpowers!</a:t>
            </a:r>
            <a: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  <a:t>)</a:t>
            </a:r>
            <a:br>
              <a:rPr lang="en-US" altLang="zh-TW" sz="2400" b="1">
                <a:solidFill>
                  <a:srgbClr val="FF0000"/>
                </a:solidFill>
                <a:latin typeface="Georgia" panose="02040502050405020303" pitchFamily="18" charset="0"/>
              </a:rPr>
            </a:br>
            <a:endParaRPr lang="en-US" altLang="zh-TW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原文作者 梅蘭妮</a:t>
            </a:r>
            <a:r>
              <a:rPr lang="en-US" altLang="zh-TW" sz="2400" b="1">
                <a:solidFill>
                  <a:srgbClr val="00B050"/>
                </a:solidFill>
                <a:latin typeface="Georgia" panose="02040502050405020303" pitchFamily="18" charset="0"/>
              </a:rPr>
              <a:t>‧</a:t>
            </a: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沃爾什（</a:t>
            </a:r>
            <a:r>
              <a:rPr lang="en-US" altLang="zh-TW" sz="2400" b="1">
                <a:solidFill>
                  <a:srgbClr val="00B050"/>
                </a:solidFill>
                <a:latin typeface="Georgia" panose="02040502050405020303" pitchFamily="18" charset="0"/>
              </a:rPr>
              <a:t>Melanie Walsh</a:t>
            </a: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） </a:t>
            </a:r>
            <a:endParaRPr lang="en-US" altLang="zh-TW" sz="2400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>
                <a:solidFill>
                  <a:srgbClr val="00B050"/>
                </a:solidFill>
                <a:latin typeface="Georgia" panose="02040502050405020303" pitchFamily="18" charset="0"/>
              </a:rPr>
              <a:t>         三采出版</a:t>
            </a:r>
            <a:endParaRPr lang="en-US" altLang="zh-TW" sz="2400" b="1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400" b="1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編號版面配置區 5">
            <a:extLst>
              <a:ext uri="{FF2B5EF4-FFF2-40B4-BE49-F238E27FC236}">
                <a16:creationId xmlns:a16="http://schemas.microsoft.com/office/drawing/2014/main" id="{8A590016-4F9F-4B06-8749-94AAA259D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6BAD4EE-4066-4AEA-B155-02CD013D493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104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142FB643-6F6C-4B34-B464-1C2CD2759B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F3CEC8DF-8C49-4EAC-8F13-E78F6196E1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196975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2800" b="1" u="sng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經歷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振興復健醫學中心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復健醫學部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臨床心理師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，並曾服務於中華民國過動兒協會及國軍八0二總醫院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精神科</a:t>
            </a:r>
            <a:endParaRPr lang="en-US" altLang="zh-TW" sz="2800" b="1" dirty="0">
              <a:solidFill>
                <a:schemeClr val="folHlink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實踐大學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家庭研究與兒童發展學系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兼任講師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經國管理暨健康學院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幼兒保育系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兼任講師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投影片編號版面配置區 5">
            <a:extLst>
              <a:ext uri="{FF2B5EF4-FFF2-40B4-BE49-F238E27FC236}">
                <a16:creationId xmlns:a16="http://schemas.microsoft.com/office/drawing/2014/main" id="{CEF0A6C8-8F49-458D-8DEE-4A98A6D2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9CB920F-CE5E-48D2-B91A-7319D421169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105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DC5183B8-E77A-46DA-A759-E606FCF03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543800" cy="1143000"/>
          </a:xfrm>
        </p:spPr>
        <p:txBody>
          <a:bodyPr/>
          <a:lstStyle/>
          <a:p>
            <a:pPr eaLnBrk="1" hangingPunct="1"/>
            <a:endParaRPr lang="zh-TW" altLang="en-US" sz="32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FECF6ADB-D5D8-40B5-A826-F5D056F9D2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8888" y="1700213"/>
            <a:ext cx="762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zh-TW" sz="2800" b="1" u="sng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社團法人台灣赤子心過動症協會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顧問</a:t>
            </a:r>
            <a:r>
              <a:rPr lang="zh-TW" altLang="en-US" sz="2800" b="1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endParaRPr lang="en-US" altLang="zh-TW" sz="2800" b="1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社團法人台中市亞斯伯格症肯納症協進會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顧問</a:t>
            </a:r>
            <a:r>
              <a:rPr lang="zh-TW" altLang="en-US" sz="2800" b="1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  <a:endParaRPr lang="en-US" altLang="zh-TW" sz="2800" b="1">
              <a:solidFill>
                <a:schemeClr val="folHlink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宜蘭縣政府警察局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心理輔導諮詢委員 </a:t>
            </a:r>
            <a:r>
              <a:rPr lang="zh-TW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zh-TW" altLang="zh-TW" sz="280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宜蘭縣少年輔導委員會</a:t>
            </a:r>
            <a:r>
              <a:rPr lang="zh-TW" altLang="en-US" sz="2800" b="1">
                <a:solidFill>
                  <a:schemeClr val="folHlink"/>
                </a:solidFill>
                <a:latin typeface="Georgia" panose="02040502050405020303" pitchFamily="18" charset="0"/>
              </a:rPr>
              <a:t>第5屆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委員</a:t>
            </a:r>
            <a:endParaRPr lang="zh-TW" altLang="en-US" sz="2800" b="1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投影片編號版面配置區 5">
            <a:extLst>
              <a:ext uri="{FF2B5EF4-FFF2-40B4-BE49-F238E27FC236}">
                <a16:creationId xmlns:a16="http://schemas.microsoft.com/office/drawing/2014/main" id="{A63D1D95-6B32-4369-A7B9-734589D7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377B7E0-33DE-48F1-8229-48B8EB2148EC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106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6EB43149-5480-47FE-80EC-B773F26601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zh-TW" altLang="en-US" sz="36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847FED8A-26A8-46C2-9AB6-8C6EA1AFD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4485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歷年主要合作</a:t>
            </a: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機構</a:t>
            </a: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、</a:t>
            </a: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團體及</a:t>
            </a:r>
            <a:r>
              <a:rPr lang="zh-TW" altLang="en-US" sz="2800" b="1" u="sng">
                <a:solidFill>
                  <a:srgbClr val="FF3300"/>
                </a:solidFill>
                <a:latin typeface="Georgia" panose="02040502050405020303" pitchFamily="18" charset="0"/>
              </a:rPr>
              <a:t>學校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宜蘭縣特殊教育資源中心、宜蘭縣校園服務系統、國立宜蘭高商、宜蘭心理衛生諮詢服務中心、台北市家庭暴力暨性侵害防治中心、幸夫愛兒園、 中華民國發展遲緩兒童基金會、社團法人台灣赤子心過動症協會、財團法人赤子心教育基金會、第一社會福利基金會、伊甸社會福利基金會(</a:t>
            </a:r>
            <a:r>
              <a:rPr lang="zh-TW" altLang="en-US" sz="2800" b="1">
                <a:solidFill>
                  <a:schemeClr val="folHlink"/>
                </a:solidFill>
                <a:latin typeface="Georgia" panose="02040502050405020303" pitchFamily="18" charset="0"/>
              </a:rPr>
              <a:t>基隆.桃園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)等。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4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投影片編號版面配置區 5">
            <a:extLst>
              <a:ext uri="{FF2B5EF4-FFF2-40B4-BE49-F238E27FC236}">
                <a16:creationId xmlns:a16="http://schemas.microsoft.com/office/drawing/2014/main" id="{F96C0505-FE90-482E-89DC-EE0029FC0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DA32ADD-34B1-489D-85E0-45EF9A3D6F6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107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6048EBE9-00C6-4343-A3E7-AF6878505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z="40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0104964C-1B4A-4C95-861B-08F9AE062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其他合作經歷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宜蘭縣、台北市、新北市、基隆市校園服務系統、文山特殊教育學校、人文國中小、基隆市特殊教育資源中心、台北市南區特教資源中心等。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宜蘭縣社會處 、築親庭福利服務中心、台灣世界展望會宜蘭中心、阿寶教育基金會、財團法人台灣兒童暨家庭扶助基金會宜蘭分事務所、台灣宜蘭地方法院羅東簡易庭等。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投影片編號版面配置區 5">
            <a:extLst>
              <a:ext uri="{FF2B5EF4-FFF2-40B4-BE49-F238E27FC236}">
                <a16:creationId xmlns:a16="http://schemas.microsoft.com/office/drawing/2014/main" id="{0873AFE4-C903-4CD9-8D64-76289BF69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F3FAF22-C012-4F61-8AC6-23049E1346CA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108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6019" name="Rectangle 2">
            <a:extLst>
              <a:ext uri="{FF2B5EF4-FFF2-40B4-BE49-F238E27FC236}">
                <a16:creationId xmlns:a16="http://schemas.microsoft.com/office/drawing/2014/main" id="{36DC83D5-536A-46FE-9324-E94274B65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z="40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86020" name="Rectangle 3">
            <a:extLst>
              <a:ext uri="{FF2B5EF4-FFF2-40B4-BE49-F238E27FC236}">
                <a16:creationId xmlns:a16="http://schemas.microsoft.com/office/drawing/2014/main" id="{F446565B-99A4-4726-BE71-34E2B1493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 u="sng">
                <a:solidFill>
                  <a:srgbClr val="FF0000"/>
                </a:solidFill>
                <a:latin typeface="Georgia" panose="02040502050405020303" pitchFamily="18" charset="0"/>
              </a:rPr>
              <a:t>專長</a:t>
            </a: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嬰幼兒發展評估及發展遲緩兒童認知、行為、情緒及社交技巧訓練。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兒童及青少年心理衡鑑、行為治療、認知行為治療、遊戲治療、團體治療、情緒管理、社交技巧訓練、認知訓練、注意力及自我控制訓練。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父母親職教育諮商、父母效能訓練、特殊兒童家長團體、教師諮詢及成長團體。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編號版面配置區 5">
            <a:extLst>
              <a:ext uri="{FF2B5EF4-FFF2-40B4-BE49-F238E27FC236}">
                <a16:creationId xmlns:a16="http://schemas.microsoft.com/office/drawing/2014/main" id="{1AE08C43-028F-4440-8994-78B7BB8C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A9D0529-6F14-42A1-A664-AA8884A1634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109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91CDDDD-7752-4D82-8CD7-8BEFA6D8E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908050"/>
            <a:ext cx="6629400" cy="2362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FF330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E-mail:</a:t>
            </a:r>
            <a:endParaRPr lang="en-US" altLang="zh-TW" sz="24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    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  <a:hlinkClick r:id="rId3"/>
              </a:rPr>
              <a:t>atoz.wyc@gmail.com</a:t>
            </a: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FF330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Facebook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粉絲專頁: 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  <a:hlinkClick r:id="rId4"/>
              </a:rPr>
              <a:t>http://www.facebook.com/WYCClinicalPsychologist</a:t>
            </a: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王意中的</a:t>
            </a:r>
            <a:r>
              <a:rPr lang="en-US" altLang="zh-TW" sz="2800" b="1">
                <a:solidFill>
                  <a:srgbClr val="0000FF"/>
                </a:solidFill>
                <a:latin typeface="Georgia" panose="02040502050405020303" pitchFamily="18" charset="0"/>
              </a:rPr>
              <a:t>301</a:t>
            </a:r>
            <a:r>
              <a:rPr lang="zh-TW" altLang="en-US" sz="2800" b="1">
                <a:solidFill>
                  <a:srgbClr val="0000FF"/>
                </a:solidFill>
                <a:latin typeface="Georgia" panose="02040502050405020303" pitchFamily="18" charset="0"/>
              </a:rPr>
              <a:t>個過動兒教養祕訣網路讀書會 </a:t>
            </a:r>
            <a:r>
              <a:rPr lang="en-US" altLang="zh-TW" sz="2800" b="1">
                <a:latin typeface="Georgia" panose="02040502050405020303" pitchFamily="18" charset="0"/>
                <a:hlinkClick r:id="rId5"/>
              </a:rPr>
              <a:t>http://www.facebook.com/301ADHD</a:t>
            </a:r>
            <a:endParaRPr lang="en-US" altLang="zh-TW" sz="2800" b="1"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zh-TW" sz="2800" b="1">
                <a:solidFill>
                  <a:srgbClr val="0000FF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王意中作品讀書俱樂部 </a:t>
            </a:r>
            <a:r>
              <a:rPr lang="en-US" altLang="zh-TW" sz="2800" u="sng">
                <a:solidFill>
                  <a:srgbClr val="0000FF"/>
                </a:solidFill>
                <a:latin typeface="Georgia" panose="02040502050405020303" pitchFamily="18" charset="0"/>
                <a:cs typeface="Times New Roman" panose="02020603050405020304" pitchFamily="18" charset="0"/>
                <a:hlinkClick r:id="rId6"/>
              </a:rPr>
              <a:t>https://www.facebook.com/groups/309123442881273/</a:t>
            </a:r>
            <a:endParaRPr lang="zh-TW" altLang="zh-TW" sz="280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0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E4C69DD5-7E39-466A-BDB6-80921622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BE8970BE-E8A9-4F96-BD31-14949841F447}" type="slidenum">
              <a:rPr kumimoji="0" lang="zh-TW" altLang="en-US" sz="1400"/>
              <a:pPr eaLnBrk="1" hangingPunct="1"/>
              <a:t>11</a:t>
            </a:fld>
            <a:endParaRPr kumimoji="0" lang="zh-TW" altLang="en-US" sz="14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DBE02188-188D-4B56-A0DC-763513ABDF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altLang="zh-TW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對於人事物的黑白二分</a:t>
            </a:r>
            <a:r>
              <a:rPr lang="zh-TW" altLang="en-US" sz="4000" dirty="0">
                <a:solidFill>
                  <a:srgbClr val="000000"/>
                </a:solidFill>
              </a:rPr>
              <a:t/>
            </a:r>
            <a:br>
              <a:rPr lang="zh-TW" altLang="en-US" sz="4000" dirty="0">
                <a:solidFill>
                  <a:srgbClr val="000000"/>
                </a:solidFill>
              </a:rPr>
            </a:br>
            <a:endParaRPr lang="zh-TW" altLang="en-US" sz="4000" dirty="0">
              <a:latin typeface="Georgia" pitchFamily="18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80F651E-7F5D-4246-A3DD-DF82117723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dirty="0"/>
          </a:p>
        </p:txBody>
      </p:sp>
      <p:sp>
        <p:nvSpPr>
          <p:cNvPr id="6149" name="矩形 6">
            <a:extLst>
              <a:ext uri="{FF2B5EF4-FFF2-40B4-BE49-F238E27FC236}">
                <a16:creationId xmlns:a16="http://schemas.microsoft.com/office/drawing/2014/main" id="{A38BE600-FC37-4E5B-87C2-7FC227791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5589588"/>
            <a:ext cx="5184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 sz="1800" b="1" dirty="0">
                <a:solidFill>
                  <a:srgbClr val="FF0000"/>
                </a:solidFill>
              </a:rPr>
              <a:t>Photo</a:t>
            </a:r>
            <a:r>
              <a:rPr lang="zh-TW" altLang="en-US" sz="1800" b="1" dirty="0">
                <a:solidFill>
                  <a:srgbClr val="FF0000"/>
                </a:solidFill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hlinkClick r:id="rId3"/>
              </a:rPr>
              <a:t>geralt</a:t>
            </a:r>
            <a:r>
              <a:rPr lang="en-US" altLang="zh-TW" sz="1800" b="1" dirty="0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77826" name="Picture 2" descr="Smartphone, Face, Man, Eyes, View, Double, Philosophy">
            <a:extLst>
              <a:ext uri="{FF2B5EF4-FFF2-40B4-BE49-F238E27FC236}">
                <a16:creationId xmlns:a16="http://schemas.microsoft.com/office/drawing/2014/main" id="{2E2972C2-7903-418F-8E3F-F2C03183F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49" y="1992472"/>
            <a:ext cx="6372225" cy="32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9309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投影片編號版面配置區 5">
            <a:extLst>
              <a:ext uri="{FF2B5EF4-FFF2-40B4-BE49-F238E27FC236}">
                <a16:creationId xmlns:a16="http://schemas.microsoft.com/office/drawing/2014/main" id="{1AE08C43-028F-4440-8994-78B7BB8CC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A9D0529-6F14-42A1-A664-AA8884A16349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110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88067" name="Rectangle 2">
            <a:extLst>
              <a:ext uri="{FF2B5EF4-FFF2-40B4-BE49-F238E27FC236}">
                <a16:creationId xmlns:a16="http://schemas.microsoft.com/office/drawing/2014/main" id="{391CDDDD-7752-4D82-8CD7-8BEFA6D8E7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908050"/>
            <a:ext cx="6629400" cy="23622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zh-TW" alt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王意中</a:t>
            </a:r>
            <a:r>
              <a:rPr lang="en-US" altLang="zh-TW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親愛的少年</a:t>
            </a:r>
            <a:r>
              <a:rPr lang="en-US" altLang="zh-TW" sz="3600" b="1" dirty="0">
                <a:solidFill>
                  <a:srgbClr val="7030A0"/>
                </a:solidFill>
                <a:latin typeface="Georgia" panose="02040502050405020303" pitchFamily="18" charset="0"/>
              </a:rPr>
              <a:t>》Podcast</a:t>
            </a:r>
          </a:p>
          <a:p>
            <a:pPr algn="l"/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endParaRPr lang="en-US" altLang="zh-TW" sz="2800" b="1" dirty="0">
              <a:solidFill>
                <a:srgbClr val="FF0066"/>
              </a:solidFill>
              <a:latin typeface="+mj-lt"/>
            </a:endParaRPr>
          </a:p>
          <a:p>
            <a:pPr algn="l"/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全球</a:t>
            </a:r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Podcast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平台同步上線</a:t>
            </a: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Apple Podcast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https://apple.co/3slBUmo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Spotify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https://spoti.fi/3rB60Dm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鏡好聽：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https://bit.ly/3Jcz0HB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algn="l"/>
            <a:r>
              <a:rPr lang="en-US" altLang="zh-TW" sz="2800" b="1" i="0" dirty="0">
                <a:solidFill>
                  <a:srgbClr val="FF0066"/>
                </a:solidFill>
                <a:effectLst/>
                <a:latin typeface="+mj-lt"/>
              </a:rPr>
              <a:t>Google </a:t>
            </a:r>
            <a:r>
              <a:rPr lang="en-US" altLang="zh-TW" sz="2800" b="1" i="0" dirty="0" err="1">
                <a:solidFill>
                  <a:srgbClr val="FF0066"/>
                </a:solidFill>
                <a:effectLst/>
                <a:latin typeface="+mj-lt"/>
              </a:rPr>
              <a:t>Podcsst</a:t>
            </a:r>
            <a:r>
              <a:rPr lang="zh-TW" altLang="en-US" sz="2800" b="1" i="0" dirty="0">
                <a:solidFill>
                  <a:srgbClr val="FF0066"/>
                </a:solidFill>
                <a:effectLst/>
                <a:latin typeface="+mj-lt"/>
              </a:rPr>
              <a:t>：</a:t>
            </a:r>
            <a:r>
              <a:rPr lang="en-US" altLang="zh-TW" sz="2800" b="1" i="0" u="none" strike="noStrike" dirty="0">
                <a:solidFill>
                  <a:srgbClr val="FF0066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https://bit.ly/3rJxYgf</a:t>
            </a:r>
            <a:endParaRPr lang="en-US" altLang="zh-TW" sz="2800" b="1" i="0" dirty="0">
              <a:solidFill>
                <a:srgbClr val="FF0066"/>
              </a:solidFill>
              <a:effectLst/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zh-TW" altLang="en-US" sz="2000" b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951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12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PublicDomainPictures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-194397"/>
            <a:ext cx="7026275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關鍵的第一印象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4578" name="Picture 2" descr="é¨, å¿ç«¥, ä¼¤å¿, é»å­, æ¥ç, çªå£, æ è, äºº, å©´å¿, å¬å¤©, å­£è">
            <a:extLst>
              <a:ext uri="{FF2B5EF4-FFF2-40B4-BE49-F238E27FC236}">
                <a16:creationId xmlns:a16="http://schemas.microsoft.com/office/drawing/2014/main" id="{EF02690B-7171-480C-A12A-DAC0259E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59" y="1833665"/>
            <a:ext cx="7142306" cy="380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37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5">
            <a:extLst>
              <a:ext uri="{FF2B5EF4-FFF2-40B4-BE49-F238E27FC236}">
                <a16:creationId xmlns:a16="http://schemas.microsoft.com/office/drawing/2014/main" id="{9C4D39CA-0B73-4CF5-B3A2-311E6E82D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13372B3-9A25-4F44-B4FD-ECEEA7F6AD43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13</a:t>
            </a:fld>
            <a:endParaRPr kumimoji="0" lang="zh-TW" altLang="en-US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24605A2C-0080-42FA-B83F-3068A264C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TW" sz="1800" b="1" dirty="0"/>
              <a:t>Photo</a:t>
            </a:r>
            <a:r>
              <a:rPr lang="zh-TW" altLang="en-US" sz="1800" b="1" dirty="0"/>
              <a:t>：</a:t>
            </a:r>
            <a:r>
              <a:rPr lang="en-US" altLang="zh-TW" sz="1800" b="1" dirty="0">
                <a:hlinkClick r:id="rId3"/>
              </a:rPr>
              <a:t>pixel2013</a:t>
            </a:r>
            <a:r>
              <a:rPr lang="en-US" altLang="zh-TW" sz="1800" b="1" dirty="0"/>
              <a:t>, CC Licensed.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4BB6FDF2-9FAA-481F-A236-6433A40F5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關係的建立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投其所好</a:t>
            </a:r>
          </a:p>
        </p:txBody>
      </p:sp>
      <p:sp>
        <p:nvSpPr>
          <p:cNvPr id="2867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DCB86307-BEFD-4F32-A6B3-2C60B744D8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7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EF3A920D-8263-4C0A-A84A-5161910F3E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8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71F2A371-6980-4463-BE46-5A32C65A39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8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30C55FCA-B9D2-40B5-8608-6B5BFCBA31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8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3D0996CD-DF5D-481E-9FBE-F50E98A90A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8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4DC1644B-AE7C-4222-94E5-2EAD8B8FA9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8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F7BE48E1-7E8F-4CA2-8AB7-CE3325F46A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4" name="Picture 2" descr="æ±½è½¦, ç©å·è½¦, å·´å£«, å¤§ä¼, è½¦è¾, è¿è¾, å¤§ä¼æ±½è½¦, é²è¥, éè¥çå¬å±æ±½è½¦, ææ§ä¹æ">
            <a:extLst>
              <a:ext uri="{FF2B5EF4-FFF2-40B4-BE49-F238E27FC236}">
                <a16:creationId xmlns:a16="http://schemas.microsoft.com/office/drawing/2014/main" id="{11678DB4-F3FA-4B9D-B3B6-76F545BCD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004" y="1606550"/>
            <a:ext cx="4522791" cy="339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71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5">
            <a:extLst>
              <a:ext uri="{FF2B5EF4-FFF2-40B4-BE49-F238E27FC236}">
                <a16:creationId xmlns:a16="http://schemas.microsoft.com/office/drawing/2014/main" id="{4A86B956-2B1C-4B39-993F-07118CCE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4B941DC-490F-4A7D-AF5C-7D25E71F685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14</a:t>
            </a:fld>
            <a:endParaRPr kumimoji="0" lang="zh-TW" altLang="en-US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60AE3BF-C68A-484E-B3C6-0A3EE99EF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3900" y="5607050"/>
            <a:ext cx="3998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>
                <a:hlinkClick r:id="rId3"/>
              </a:rPr>
              <a:t>rubberduck1951</a:t>
            </a:r>
            <a:r>
              <a:rPr lang="en-US" altLang="zh-TW" sz="1800" b="1"/>
              <a:t>, CC Licensed. </a:t>
            </a:r>
            <a:endParaRPr lang="zh-TW" altLang="zh-TW" sz="1800" b="1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E6227BB-D146-45F6-87B5-FB18010E5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34822" name="矩形 5">
            <a:extLst>
              <a:ext uri="{FF2B5EF4-FFF2-40B4-BE49-F238E27FC236}">
                <a16:creationId xmlns:a16="http://schemas.microsoft.com/office/drawing/2014/main" id="{F6892EB8-ABEF-4256-A281-CA69F4873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638" y="409575"/>
            <a:ext cx="62642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新細明體" charset="-120"/>
            </a:endParaRP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情境轉變的適應困難</a:t>
            </a:r>
          </a:p>
        </p:txBody>
      </p:sp>
      <p:pic>
        <p:nvPicPr>
          <p:cNvPr id="2" name="圖片 2">
            <a:extLst>
              <a:ext uri="{FF2B5EF4-FFF2-40B4-BE49-F238E27FC236}">
                <a16:creationId xmlns:a16="http://schemas.microsoft.com/office/drawing/2014/main" id="{714A86F0-B595-4E49-92AF-A53097489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89138"/>
            <a:ext cx="506095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901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>
            <a:extLst>
              <a:ext uri="{FF2B5EF4-FFF2-40B4-BE49-F238E27FC236}">
                <a16:creationId xmlns:a16="http://schemas.microsoft.com/office/drawing/2014/main" id="{6CA8FDD9-F723-4701-B54F-872CC8511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7649E5C-EE50-4322-9A41-FA33324E732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15</a:t>
            </a:fld>
            <a:endParaRPr kumimoji="0" lang="zh-TW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1759FE0-B6D6-4D57-B5F4-CF6E3D2B8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1268413"/>
            <a:ext cx="7543800" cy="7048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結構與預告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/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</a:b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4D15EEDF-4F69-4F71-B9A5-6761B48704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5305425"/>
            <a:ext cx="7620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u="sng">
                <a:solidFill>
                  <a:srgbClr val="FF0000"/>
                </a:solidFill>
                <a:hlinkClick r:id="rId3"/>
              </a:rPr>
              <a:t>Alex Grech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</p:txBody>
      </p:sp>
      <p:pic>
        <p:nvPicPr>
          <p:cNvPr id="36869" name="圖片 2">
            <a:extLst>
              <a:ext uri="{FF2B5EF4-FFF2-40B4-BE49-F238E27FC236}">
                <a16:creationId xmlns:a16="http://schemas.microsoft.com/office/drawing/2014/main" id="{9A6DBD13-661A-4AFD-8D4C-09F70448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849438"/>
            <a:ext cx="5200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503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5">
            <a:extLst>
              <a:ext uri="{FF2B5EF4-FFF2-40B4-BE49-F238E27FC236}">
                <a16:creationId xmlns:a16="http://schemas.microsoft.com/office/drawing/2014/main" id="{D06EE3E3-BAF3-4674-A155-F723336E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0FAFBB4-AABE-41D4-AFF1-C0E0B4612B9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16</a:t>
            </a:fld>
            <a:endParaRPr kumimoji="0" lang="zh-TW" altLang="en-US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883D38A-EA39-48DA-B112-5541BC620C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52C5658-45DB-4B1F-AB8B-8836920AE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524564A2-FBCD-445A-8E9A-EB0EBD029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5589588"/>
            <a:ext cx="35385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StockSnap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9638" y="898525"/>
            <a:ext cx="6335712" cy="126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重複語言與話題的介入</a:t>
            </a:r>
            <a:endParaRPr lang="zh-TW" altLang="en-US" sz="4400" b="1" i="1" dirty="0">
              <a:solidFill>
                <a:srgbClr val="0000FF"/>
              </a:solidFill>
              <a:latin typeface="Georgia" pitchFamily="18" charset="0"/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301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3AA7543-97FD-408C-8B82-20D738B1ED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301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D5A314D3-570B-4184-9434-24614821A2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3017" name="Picture 2" descr="å¥³å­©, å­©å­, å¿ç«¥, å¥³å¿, å®¶åº­, æ«å¶, ç§å¤©, ç§, èªç¶, æ·å¤, å¿«ä¹, éåå¥³é">
            <a:extLst>
              <a:ext uri="{FF2B5EF4-FFF2-40B4-BE49-F238E27FC236}">
                <a16:creationId xmlns:a16="http://schemas.microsoft.com/office/drawing/2014/main" id="{0F78DCC8-9633-4C77-AD5D-469E770D0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2133600"/>
            <a:ext cx="37814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19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17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55" y="5802868"/>
            <a:ext cx="3675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>
                <a:solidFill>
                  <a:srgbClr val="FF3300"/>
                </a:solidFill>
                <a:hlinkClick r:id="rId3"/>
              </a:rPr>
              <a:t>Free-Photos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452" y="1365418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留意詞彙受限的程度 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Hiding, Boy, Girl, Child, Young, Box, Hole, Torn, Eye">
            <a:extLst>
              <a:ext uri="{FF2B5EF4-FFF2-40B4-BE49-F238E27FC236}">
                <a16:creationId xmlns:a16="http://schemas.microsoft.com/office/drawing/2014/main" id="{D693D9DD-EB8A-46D3-91D0-46486A26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98" y="2378104"/>
            <a:ext cx="4872902" cy="32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28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18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854" y="5589588"/>
            <a:ext cx="3102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Pexels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留意說話的音量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3554" name="Picture 2" descr="Girl, Curled Up, Sleeping, Asleep, Comfortable, Child">
            <a:extLst>
              <a:ext uri="{FF2B5EF4-FFF2-40B4-BE49-F238E27FC236}">
                <a16:creationId xmlns:a16="http://schemas.microsoft.com/office/drawing/2014/main" id="{390E28BF-E922-4A46-8BF9-481E9ACF1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75" y="1770437"/>
            <a:ext cx="5364088" cy="35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311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>
            <a:extLst>
              <a:ext uri="{FF2B5EF4-FFF2-40B4-BE49-F238E27FC236}">
                <a16:creationId xmlns:a16="http://schemas.microsoft.com/office/drawing/2014/main" id="{3AD877F2-F10E-4F7D-961A-5F59EFF19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1E917FA-22E0-4F97-99A2-141FF5E79D3E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19</a:t>
            </a:fld>
            <a:endParaRPr kumimoji="0" lang="zh-TW" altLang="en-US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08A88672-B655-4A8C-A164-A30A4EB75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MihaiParaschiv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78596DC-C5F3-487A-A471-2B528ECCC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8F2200-29A3-409C-8605-6839BAAE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2" y="236113"/>
            <a:ext cx="702627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留意命令式語句 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3687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BF6D01DC-F2CE-4095-8EE0-A5D11998A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48FE7A8A-EC32-4DEC-9F2A-CC70E9796D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BD4FAF81-6FBA-4998-8BFD-3EEB44CCF5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1ECA5345-56E7-443D-BCE1-41DBBACF8D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3F72ED6F-B34C-44CC-9EA9-79EA191053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4776B143-0706-42E6-945E-F0744F15DF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91447CB1-BF7D-4094-AD97-B76050BC69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6877" name="Picture 2" descr="ç·äºº, å·¥ä½å®¤, èå, å, ç·å­©, ç¯, é»ä¸ç½, ç¸å¯¹äº, å³äº">
            <a:extLst>
              <a:ext uri="{FF2B5EF4-FFF2-40B4-BE49-F238E27FC236}">
                <a16:creationId xmlns:a16="http://schemas.microsoft.com/office/drawing/2014/main" id="{675DDA6B-6F2B-4C41-BA5C-23F80AF71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1584325"/>
            <a:ext cx="547687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>
            <a:extLst>
              <a:ext uri="{FF2B5EF4-FFF2-40B4-BE49-F238E27FC236}">
                <a16:creationId xmlns:a16="http://schemas.microsoft.com/office/drawing/2014/main" id="{C03780DF-F07F-4ACC-92BC-07378B86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6D5E729-6C12-48FA-8E71-417A81881DE2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2</a:t>
            </a:fld>
            <a:endParaRPr kumimoji="0" lang="zh-TW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B3CB91F7-FC2C-4A9D-BED6-4BEAFD9E85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995B5FA-CBCD-4553-80E5-E9BA7A5B41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1E177BB9-F782-4132-90DC-0D30D09EE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5589588"/>
            <a:ext cx="3709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josealbafotos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7241A24-B1E8-44E3-9F74-D32C79ED8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530225"/>
            <a:ext cx="6335712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你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眼中的</a:t>
            </a:r>
            <a:r>
              <a:rPr lang="zh-TW" alt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特殊</a:t>
            </a:r>
            <a:r>
              <a:rPr lang="zh-TW" altLang="en-US" sz="4000" b="1" i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需求孩子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?!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12295" name="AutoShape 2">
            <a:extLst>
              <a:ext uri="{FF2B5EF4-FFF2-40B4-BE49-F238E27FC236}">
                <a16:creationId xmlns:a16="http://schemas.microsoft.com/office/drawing/2014/main" id="{6143A6CF-D2BC-432F-B92F-BCA42352DF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2296" name="AutoShape 4">
            <a:extLst>
              <a:ext uri="{FF2B5EF4-FFF2-40B4-BE49-F238E27FC236}">
                <a16:creationId xmlns:a16="http://schemas.microsoft.com/office/drawing/2014/main" id="{2E624611-C117-4DE0-B844-D7150E676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2297" name="Picture 2" descr="兔, 动物, 宠物, 儿童玩具, 泰迪, 天空">
            <a:extLst>
              <a:ext uri="{FF2B5EF4-FFF2-40B4-BE49-F238E27FC236}">
                <a16:creationId xmlns:a16="http://schemas.microsoft.com/office/drawing/2014/main" id="{42A559A0-60A8-4289-AD46-512CA110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968500"/>
            <a:ext cx="51847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20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665" y="5589588"/>
            <a:ext cx="3730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Skitterphoto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有限度的選項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5362" name="Picture 2" descr="Teddy Bear, Camera, Orchids, Scene, Chair, Chalk Paint">
            <a:extLst>
              <a:ext uri="{FF2B5EF4-FFF2-40B4-BE49-F238E27FC236}">
                <a16:creationId xmlns:a16="http://schemas.microsoft.com/office/drawing/2014/main" id="{67794D5B-2BC5-4374-B848-4E49FE012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02" y="1778449"/>
            <a:ext cx="5732634" cy="36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791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379B8FFB-EEEA-4EC2-8055-CD0FBDDC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479DB1E-8B00-4442-9CB4-3086CA0C4C89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21</a:t>
            </a:fld>
            <a:endParaRPr kumimoji="0" lang="zh-TW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5D29252-6BB0-4515-9BAC-0D741D6C7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80798E66-1BC7-4CF3-B850-95E64B66A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102" name="Rectangle 5">
            <a:extLst>
              <a:ext uri="{FF2B5EF4-FFF2-40B4-BE49-F238E27FC236}">
                <a16:creationId xmlns:a16="http://schemas.microsoft.com/office/drawing/2014/main" id="{CB613FF8-34C4-45FD-878C-F1D9CADDC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5373688"/>
            <a:ext cx="26146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移至 Lance Neilson 的所有相片"/>
              </a:rPr>
              <a:t>Lance Neilson</a:t>
            </a:r>
            <a:r>
              <a:rPr lang="en-US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3" name="Rectangle 6">
            <a:extLst>
              <a:ext uri="{FF2B5EF4-FFF2-40B4-BE49-F238E27FC236}">
                <a16:creationId xmlns:a16="http://schemas.microsoft.com/office/drawing/2014/main" id="{17F79105-5780-43FA-84AA-940F07BE1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25538"/>
            <a:ext cx="6310312" cy="7064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正向語句的使用</a:t>
            </a:r>
            <a:endParaRPr lang="zh-TW" altLang="en-US" sz="4400" dirty="0">
              <a:solidFill>
                <a:srgbClr val="0000FF"/>
              </a:solidFill>
            </a:endParaRPr>
          </a:p>
        </p:txBody>
      </p:sp>
      <p:pic>
        <p:nvPicPr>
          <p:cNvPr id="14343" name="Picture 8" descr="C:\Users\oem\Downloads\4786691139_af1ceba0bc_z.jpg">
            <a:extLst>
              <a:ext uri="{FF2B5EF4-FFF2-40B4-BE49-F238E27FC236}">
                <a16:creationId xmlns:a16="http://schemas.microsoft.com/office/drawing/2014/main" id="{CC6DC04D-5F52-4E3D-B1BB-97FF8D81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4276725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394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22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05" y="5589588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452" y="899080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迴避負向字眼的使用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050" name="Picture 2" descr="Bear, Teddy, Lonely, Love, Longing, Miss, Soft Toy">
            <a:extLst>
              <a:ext uri="{FF2B5EF4-FFF2-40B4-BE49-F238E27FC236}">
                <a16:creationId xmlns:a16="http://schemas.microsoft.com/office/drawing/2014/main" id="{43D8186D-3EBA-4B51-B5B3-D8C9E068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37969"/>
            <a:ext cx="5438805" cy="361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146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23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05" y="5589588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任何改變的注意事項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7410" name="Picture 2" descr="Teddy, Teddy Bear, Soft Toy, Bears, Stuffed Animals">
            <a:extLst>
              <a:ext uri="{FF2B5EF4-FFF2-40B4-BE49-F238E27FC236}">
                <a16:creationId xmlns:a16="http://schemas.microsoft.com/office/drawing/2014/main" id="{6620AB70-D928-4F76-ADE1-375930B71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71" y="2351221"/>
            <a:ext cx="4073058" cy="305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07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>
            <a:extLst>
              <a:ext uri="{FF2B5EF4-FFF2-40B4-BE49-F238E27FC236}">
                <a16:creationId xmlns:a16="http://schemas.microsoft.com/office/drawing/2014/main" id="{229AC880-D983-4388-B714-0258ACE71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580F7DE-5C33-429A-A34D-F0A72ED89491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24</a:t>
            </a:fld>
            <a:endParaRPr kumimoji="0" lang="zh-TW" altLang="en-US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67259F4-F783-4577-BE19-A946B8A68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732463"/>
            <a:ext cx="3744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>
                <a:latin typeface="Georgia" panose="02040502050405020303" pitchFamily="18" charset="0"/>
              </a:rPr>
              <a:t>Photo</a:t>
            </a:r>
            <a:r>
              <a:rPr lang="zh-TW" altLang="en-US" sz="1400" b="1">
                <a:latin typeface="Georgia" panose="02040502050405020303" pitchFamily="18" charset="0"/>
                <a:hlinkClick r:id="rId3"/>
              </a:rPr>
              <a:t>：</a:t>
            </a:r>
            <a:r>
              <a:rPr lang="en-US" altLang="zh-TW" sz="1400" b="1">
                <a:hlinkClick r:id="rId3"/>
              </a:rPr>
              <a:t> Greyerbaby</a:t>
            </a:r>
            <a:r>
              <a:rPr lang="en-US" altLang="zh-TW" sz="1400" b="1">
                <a:latin typeface="Georgia" panose="02040502050405020303" pitchFamily="18" charset="0"/>
              </a:rPr>
              <a:t>, CC Licensed.</a:t>
            </a: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F366F057-A253-41DB-8835-4EDB6EFE6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43F71939-E762-4C56-988C-226D549F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126188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對於社會線索的解讀 </a:t>
            </a:r>
          </a:p>
          <a:p>
            <a:pPr algn="ctr">
              <a:lnSpc>
                <a:spcPct val="90000"/>
              </a:lnSpc>
              <a:defRPr/>
            </a:pP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3687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3C57510A-9EB7-49D3-8243-154777C7E8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FD17AC94-E6CC-4DBD-9B67-6D948A99F5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88C2B54B-2815-471B-BB70-D62E4A9ED5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465ECBCC-CD15-4EA5-B148-DD7D9984A6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03A7FAD6-477C-4055-88F0-C1FDDCF023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DAB1C933-3F28-47E1-95DB-C3D6DFF755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21641E1E-E3B5-4A4A-8E63-FF6F56FD05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6877" name="Picture 2" descr="男孩, 儿童, 播放, 快乐, 孩子, 童年, 欢乐, 播放, 玩耍, 夏天, 污垢, 户外, 活跃, 小">
            <a:extLst>
              <a:ext uri="{FF2B5EF4-FFF2-40B4-BE49-F238E27FC236}">
                <a16:creationId xmlns:a16="http://schemas.microsoft.com/office/drawing/2014/main" id="{B196ADAD-F789-4BDC-AF15-22CB1E319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89138"/>
            <a:ext cx="54356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5">
            <a:extLst>
              <a:ext uri="{FF2B5EF4-FFF2-40B4-BE49-F238E27FC236}">
                <a16:creationId xmlns:a16="http://schemas.microsoft.com/office/drawing/2014/main" id="{599E11DF-85DB-4B81-9986-C6779957A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99682B5-98EA-40F7-B821-9B9DB7EB056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25</a:t>
            </a:fld>
            <a:endParaRPr kumimoji="0" lang="zh-TW" altLang="en-US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A5CB1499-5056-447F-B92C-182721C22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5829300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dirty="0">
                <a:latin typeface="Georgia" panose="02040502050405020303" pitchFamily="18" charset="0"/>
              </a:rPr>
              <a:t>Photo</a:t>
            </a:r>
            <a:r>
              <a:rPr lang="zh-TW" altLang="en-US" sz="1800" b="1" dirty="0">
                <a:latin typeface="Georgia" panose="02040502050405020303" pitchFamily="18" charset="0"/>
                <a:hlinkClick r:id="rId3"/>
              </a:rPr>
              <a:t>：</a:t>
            </a:r>
            <a:r>
              <a:rPr lang="en-US" altLang="zh-TW" sz="1800" b="1" dirty="0" err="1">
                <a:latin typeface="Georgia" panose="02040502050405020303" pitchFamily="18" charset="0"/>
                <a:hlinkClick r:id="rId4"/>
              </a:rPr>
              <a:t>Pixabay</a:t>
            </a:r>
            <a:r>
              <a:rPr lang="en-US" altLang="zh-TW" sz="1800" b="1" dirty="0">
                <a:latin typeface="Georgia" panose="02040502050405020303" pitchFamily="18" charset="0"/>
              </a:rPr>
              <a:t>, CC Licensed.</a:t>
            </a:r>
            <a:endParaRPr lang="zh-TW" altLang="en-US" sz="1800" b="1" dirty="0">
              <a:latin typeface="Georgia" panose="02040502050405020303" pitchFamily="18" charset="0"/>
            </a:endParaRP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033CDF19-5398-44C6-A90F-C29C6A12E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43F71939-E762-4C56-988C-226D549F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身體距離的敏感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defRPr/>
            </a:pP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32774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1C45A273-97E1-4C45-8C54-4C0B355F0D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75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337AE511-6948-4425-A45E-83D731C71B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76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B5C2979C-5500-4219-A2B3-3BA9AD93E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77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2159E47-29FA-42DB-95BA-03E6263C10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78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CACA5864-E649-49D6-8C22-DFAF8FA1F1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79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594A5B2C-0FF1-4C39-8E36-C443E76D897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780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A25DA066-2933-47F2-B6E9-ACAEC09815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äºº, åç«¥, åæ">
            <a:extLst>
              <a:ext uri="{FF2B5EF4-FFF2-40B4-BE49-F238E27FC236}">
                <a16:creationId xmlns:a16="http://schemas.microsoft.com/office/drawing/2014/main" id="{8FEBDFEC-F724-4D0A-A42B-8AD7B347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56" y="1994788"/>
            <a:ext cx="5580112" cy="37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42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E6ED780B-8CBC-4167-8034-0B300957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9058642-BDCB-4FF5-9012-72795FAE64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26</a:t>
            </a:fld>
            <a:endParaRPr kumimoji="0" lang="zh-TW" altLang="en-US" sz="14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9B9CA5D-F1E7-469A-BC05-4BCC0A504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91AF1606-222F-4F65-9BB5-D4CF23FB4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692150"/>
            <a:ext cx="54006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與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ADHD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的說話技巧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197" name="圖片 6" descr="「過動兒」衛教宣導怎麼說？.jpg">
            <a:extLst>
              <a:ext uri="{FF2B5EF4-FFF2-40B4-BE49-F238E27FC236}">
                <a16:creationId xmlns:a16="http://schemas.microsoft.com/office/drawing/2014/main" id="{1AC6406C-5FAF-4E01-99DE-E55778DF3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133600"/>
            <a:ext cx="4621212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矩形 7">
            <a:extLst>
              <a:ext uri="{FF2B5EF4-FFF2-40B4-BE49-F238E27FC236}">
                <a16:creationId xmlns:a16="http://schemas.microsoft.com/office/drawing/2014/main" id="{0AF28C28-470D-476A-9A13-07440C347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6092825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Georgia" panose="02040502050405020303" pitchFamily="18" charset="0"/>
              </a:rPr>
              <a:t>Photo</a:t>
            </a:r>
            <a:r>
              <a:rPr lang="zh-TW" altLang="en-US" sz="1800" b="1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  <a:r>
              <a:rPr lang="en-US" altLang="zh-TW" sz="1800" b="1">
                <a:solidFill>
                  <a:srgbClr val="FF0000"/>
                </a:solidFill>
                <a:latin typeface="Georgia" panose="02040502050405020303" pitchFamily="18" charset="0"/>
              </a:rPr>
              <a:t>Pedro Klien, CC Licensed.</a:t>
            </a:r>
            <a:endParaRPr lang="zh-TW" altLang="en-US" sz="18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28F7B259-BCD0-4503-B33B-5B0B5CB6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410A8F9-3585-45AE-A557-3092EBB79996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27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B34A107-04FF-481E-970C-C519EAAB0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>
                <a:hlinkClick r:id="rId3"/>
              </a:rPr>
              <a:t>josealbafotos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E84E6848-0518-47F8-9270-4F15464F9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0323B28E-167C-4447-80E6-CD6127F0D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主動的趨近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198" name="AutoShape 2">
            <a:extLst>
              <a:ext uri="{FF2B5EF4-FFF2-40B4-BE49-F238E27FC236}">
                <a16:creationId xmlns:a16="http://schemas.microsoft.com/office/drawing/2014/main" id="{4D13CFED-CB2D-419C-9728-568A1519E6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>
            <a:extLst>
              <a:ext uri="{FF2B5EF4-FFF2-40B4-BE49-F238E27FC236}">
                <a16:creationId xmlns:a16="http://schemas.microsoft.com/office/drawing/2014/main" id="{11980863-5FFC-4555-99CC-301558B8B3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>
            <a:extLst>
              <a:ext uri="{FF2B5EF4-FFF2-40B4-BE49-F238E27FC236}">
                <a16:creationId xmlns:a16="http://schemas.microsoft.com/office/drawing/2014/main" id="{C2ADD03A-9E8B-4B12-882A-6C0CEF9CD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>
            <a:extLst>
              <a:ext uri="{FF2B5EF4-FFF2-40B4-BE49-F238E27FC236}">
                <a16:creationId xmlns:a16="http://schemas.microsoft.com/office/drawing/2014/main" id="{D2601B71-176E-4EB1-AAF9-151A458214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>
            <a:extLst>
              <a:ext uri="{FF2B5EF4-FFF2-40B4-BE49-F238E27FC236}">
                <a16:creationId xmlns:a16="http://schemas.microsoft.com/office/drawing/2014/main" id="{1C0BBD1A-B32E-4EC7-B5E0-118B677569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>
            <a:extLst>
              <a:ext uri="{FF2B5EF4-FFF2-40B4-BE49-F238E27FC236}">
                <a16:creationId xmlns:a16="http://schemas.microsoft.com/office/drawing/2014/main" id="{FEA57FAB-7D78-42F0-B76F-8C4E02216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>
            <a:extLst>
              <a:ext uri="{FF2B5EF4-FFF2-40B4-BE49-F238E27FC236}">
                <a16:creationId xmlns:a16="http://schemas.microsoft.com/office/drawing/2014/main" id="{4CEB2B26-A168-4078-A782-5E25013087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8205" name="Picture 2" descr="ææç®±, å¥³å­©, ç¦»å¼, å¿ç«¥, äºº, å¿«ä¹, å¹³é, å¹´è½», å­¤ç¬, å, èµ°, èµ°äº, åè§, æ¯è§">
            <a:extLst>
              <a:ext uri="{FF2B5EF4-FFF2-40B4-BE49-F238E27FC236}">
                <a16:creationId xmlns:a16="http://schemas.microsoft.com/office/drawing/2014/main" id="{6F5343DD-6FD8-4A55-B4A7-EB995C6D9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041525"/>
            <a:ext cx="5435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5">
            <a:extLst>
              <a:ext uri="{FF2B5EF4-FFF2-40B4-BE49-F238E27FC236}">
                <a16:creationId xmlns:a16="http://schemas.microsoft.com/office/drawing/2014/main" id="{58D2EA94-62C4-41AF-9BF9-2DE3E3FD4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90253CB-5CA0-4ABF-AAE0-6C136E4A77B0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28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16CB81CA-7381-47D2-8CFE-49BC6CF00D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549275"/>
            <a:ext cx="7162800" cy="1905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C00000"/>
              </a:solidFill>
              <a:latin typeface="Georgia" pitchFamily="18" charset="0"/>
            </a:endParaRPr>
          </a:p>
          <a:p>
            <a:pPr algn="ctr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關鍵字的運用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5604" name="矩形 4">
            <a:extLst>
              <a:ext uri="{FF2B5EF4-FFF2-40B4-BE49-F238E27FC236}">
                <a16:creationId xmlns:a16="http://schemas.microsoft.com/office/drawing/2014/main" id="{3F8AA5FF-5CF1-4AEB-9B81-748037C8E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移至 Philippe Put 的所有相片"/>
              </a:rPr>
              <a:t>Philippe Put</a:t>
            </a:r>
            <a:r>
              <a:rPr lang="en-US" altLang="zh-TW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01911828-040A-4D9D-B687-894F72A1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76475"/>
            <a:ext cx="481965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>
            <a:extLst>
              <a:ext uri="{FF2B5EF4-FFF2-40B4-BE49-F238E27FC236}">
                <a16:creationId xmlns:a16="http://schemas.microsoft.com/office/drawing/2014/main" id="{C199B6CB-65A9-4047-BC0A-9FA8E25C6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BF56566-63EC-4EDC-89DE-DE44DDF0FF6E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29</a:t>
            </a:fld>
            <a:endParaRPr kumimoji="0" lang="zh-TW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22A6E7D-7E37-4976-8079-F50691F77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1981200"/>
            <a:ext cx="7620000" cy="3392488"/>
          </a:xfrm>
        </p:spPr>
        <p:txBody>
          <a:bodyPr/>
          <a:lstStyle/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en-US" altLang="zh-TW" sz="36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12292" name="矩形 4">
            <a:extLst>
              <a:ext uri="{FF2B5EF4-FFF2-40B4-BE49-F238E27FC236}">
                <a16:creationId xmlns:a16="http://schemas.microsoft.com/office/drawing/2014/main" id="{8540D1C3-DD33-4E8F-806E-B23551C94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5876925"/>
            <a:ext cx="5113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b="1"/>
              <a:t>Photo</a:t>
            </a:r>
            <a:r>
              <a:rPr lang="zh-TW" altLang="zh-TW" sz="1200" b="1"/>
              <a:t>：</a:t>
            </a:r>
            <a:r>
              <a:rPr lang="en-US" altLang="zh-TW" sz="1200" b="1">
                <a:hlinkClick r:id="rId3"/>
              </a:rPr>
              <a:t>StartupStockPhotos</a:t>
            </a:r>
            <a:r>
              <a:rPr lang="en-US" altLang="zh-TW" sz="1200" b="1"/>
              <a:t>, CC Licensed. </a:t>
            </a:r>
            <a:endParaRPr lang="zh-TW" altLang="zh-TW" sz="1200" b="1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E45CFF4-1E5D-4EAA-B5D0-53C77BC4DC8E}"/>
              </a:ext>
            </a:extLst>
          </p:cNvPr>
          <p:cNvSpPr/>
          <p:nvPr/>
        </p:nvSpPr>
        <p:spPr>
          <a:xfrm>
            <a:off x="2359025" y="1139825"/>
            <a:ext cx="583247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善用抑揚頓挫的語氣</a:t>
            </a:r>
          </a:p>
        </p:txBody>
      </p:sp>
      <p:pic>
        <p:nvPicPr>
          <p:cNvPr id="12294" name="Picture 8" descr="Entrepreneur, Startup, Start-Up, Man, Planing, Business">
            <a:extLst>
              <a:ext uri="{FF2B5EF4-FFF2-40B4-BE49-F238E27FC236}">
                <a16:creationId xmlns:a16="http://schemas.microsoft.com/office/drawing/2014/main" id="{D406DBDB-90BD-4501-9579-3FAA64B2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205038"/>
            <a:ext cx="5148263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DCB6C39B-3B4B-48D4-BC0F-90DCDFD3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24D4400-FEBA-4D3F-BA36-6F66FC842B2A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3</a:t>
            </a:fld>
            <a:endParaRPr kumimoji="0" lang="zh-TW" altLang="en-US" sz="1400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50D89BE6-6B42-4A98-B72A-B9A605F3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3837" y="5863244"/>
            <a:ext cx="3538148" cy="36933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lvl="0" algn="ctr" eaLnBrk="1" hangingPunct="1"/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StockSnap</a:t>
            </a:r>
            <a:r>
              <a:rPr lang="en-US" altLang="zh-TW" sz="1800" b="1" u="sng" dirty="0">
                <a:solidFill>
                  <a:srgbClr val="FF3300"/>
                </a:solidFill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C866930E-AC6E-494C-B8C5-84E7708FB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620713"/>
            <a:ext cx="6769100" cy="17541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§自閉症譜系障礙 </a:t>
            </a:r>
            <a: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zh-TW" altLang="en-US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泛自閉症</a:t>
            </a:r>
            <a: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</a:t>
            </a:r>
            <a:b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</a:t>
            </a:r>
            <a:r>
              <a:rPr lang="zh-TW" altLang="en-US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ASD</a:t>
            </a:r>
            <a:r>
              <a:rPr lang="zh-TW" altLang="en-US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，</a:t>
            </a:r>
            <a:r>
              <a:rPr lang="en-US" altLang="zh-TW" sz="3600" b="1" i="1" u="sng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Autism Spectrum Disorder)</a:t>
            </a:r>
            <a:endParaRPr lang="zh-TW" altLang="en-US" sz="3600" b="1" i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Picture 2" descr="Rain, Drops, Water, Glass, Toy, Figure, Jacket, Kid">
            <a:extLst>
              <a:ext uri="{FF2B5EF4-FFF2-40B4-BE49-F238E27FC236}">
                <a16:creationId xmlns:a16="http://schemas.microsoft.com/office/drawing/2014/main" id="{73FBE342-C18C-49D4-A4C4-66F625D13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20016"/>
            <a:ext cx="4250145" cy="318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723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8214BD60-CBBE-4DB1-92AD-0C611B84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5A448A4-5636-4643-B11F-981545E7AB8A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30</a:t>
            </a:fld>
            <a:endParaRPr kumimoji="0" lang="zh-TW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7EE6D2AE-3793-47DD-82EE-0CE3378B4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rawpixel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CD009E7-AEB4-4A77-BB8A-78281A540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31BB040E-58C9-41D7-B53E-14AECFC81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0" y="803275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訊息接收的確認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2" name="AutoShape 2">
            <a:extLst>
              <a:ext uri="{FF2B5EF4-FFF2-40B4-BE49-F238E27FC236}">
                <a16:creationId xmlns:a16="http://schemas.microsoft.com/office/drawing/2014/main" id="{B6B3BD90-D99C-4D78-B379-43F7BFC922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3" name="AutoShape 4">
            <a:extLst>
              <a:ext uri="{FF2B5EF4-FFF2-40B4-BE49-F238E27FC236}">
                <a16:creationId xmlns:a16="http://schemas.microsoft.com/office/drawing/2014/main" id="{45F26CC2-7E08-4411-A577-C35D4127D7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4" name="AutoShape 6">
            <a:extLst>
              <a:ext uri="{FF2B5EF4-FFF2-40B4-BE49-F238E27FC236}">
                <a16:creationId xmlns:a16="http://schemas.microsoft.com/office/drawing/2014/main" id="{FB014185-0EA7-4827-A285-CA31014449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E7755F62-8F6F-40D6-A9FC-E01F90A86B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6" name="AutoShape 11">
            <a:extLst>
              <a:ext uri="{FF2B5EF4-FFF2-40B4-BE49-F238E27FC236}">
                <a16:creationId xmlns:a16="http://schemas.microsoft.com/office/drawing/2014/main" id="{81CBBAC2-0944-4956-B16D-1B1368A5F6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7" name="AutoShape 13">
            <a:extLst>
              <a:ext uri="{FF2B5EF4-FFF2-40B4-BE49-F238E27FC236}">
                <a16:creationId xmlns:a16="http://schemas.microsoft.com/office/drawing/2014/main" id="{7EC97792-68D7-4940-AA37-B15A43E3372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8" name="AutoShape 15">
            <a:extLst>
              <a:ext uri="{FF2B5EF4-FFF2-40B4-BE49-F238E27FC236}">
                <a16:creationId xmlns:a16="http://schemas.microsoft.com/office/drawing/2014/main" id="{D47D1F10-E1ED-463F-98AA-C0A40DCB34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4349" name="Picture 2" descr="æ¯, å, å¥³å­©, æ²é, å¥³å­, æºè½ææº, ç§»å¨çµè¯, ç½ç», éè®¯, å¦å¥³, å">
            <a:extLst>
              <a:ext uri="{FF2B5EF4-FFF2-40B4-BE49-F238E27FC236}">
                <a16:creationId xmlns:a16="http://schemas.microsoft.com/office/drawing/2014/main" id="{C4FC2D62-A400-4561-99D4-226D3BE93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709738"/>
            <a:ext cx="480218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編號版面配置區 5">
            <a:extLst>
              <a:ext uri="{FF2B5EF4-FFF2-40B4-BE49-F238E27FC236}">
                <a16:creationId xmlns:a16="http://schemas.microsoft.com/office/drawing/2014/main" id="{3FE86E3B-C1CE-4BB5-866C-B736CEE29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C25945EF-B7CC-4DE3-B666-E228C07FA913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31</a:t>
            </a:fld>
            <a:endParaRPr kumimoji="0" lang="zh-TW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FD9F2166-54F9-4F80-BB38-66BAB642AB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03350" y="692150"/>
            <a:ext cx="7543800" cy="1143000"/>
          </a:xfrm>
        </p:spPr>
        <p:txBody>
          <a:bodyPr/>
          <a:lstStyle/>
          <a:p>
            <a:pPr>
              <a:defRPr/>
            </a:pPr>
            <a: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活動量的轉移</a:t>
            </a:r>
            <a:b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44" name="Picture 2" descr="溜冰者, 公园, 城市, 街, 岗, 乐队, 拖鞋, 年轻, 青春, 运动, 风险, 极限运动, 车轮, 辊">
            <a:extLst>
              <a:ext uri="{FF2B5EF4-FFF2-40B4-BE49-F238E27FC236}">
                <a16:creationId xmlns:a16="http://schemas.microsoft.com/office/drawing/2014/main" id="{EACEE5F5-2856-4375-8F76-A26EAE555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2420938"/>
            <a:ext cx="6265862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BE35F83-ED75-4FEF-82B4-C6CF8C6BF3D1}"/>
              </a:ext>
            </a:extLst>
          </p:cNvPr>
          <p:cNvSpPr/>
          <p:nvPr/>
        </p:nvSpPr>
        <p:spPr>
          <a:xfrm>
            <a:off x="3563938" y="6062663"/>
            <a:ext cx="33639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zh-TW" sz="1800" dirty="0">
                <a:solidFill>
                  <a:srgbClr val="FF0000"/>
                </a:solidFill>
                <a:latin typeface="+mj-lt"/>
              </a:rPr>
              <a:t>Photo</a:t>
            </a:r>
            <a:r>
              <a:rPr lang="zh-TW" altLang="en-US" sz="1800" dirty="0">
                <a:solidFill>
                  <a:srgbClr val="FF0000"/>
                </a:solidFill>
                <a:latin typeface="+mj-lt"/>
              </a:rPr>
              <a:t>：</a:t>
            </a:r>
            <a:r>
              <a:rPr lang="en-US" altLang="zh-TW" sz="1800" dirty="0" err="1">
                <a:solidFill>
                  <a:srgbClr val="FF0000"/>
                </a:solidFill>
                <a:latin typeface="+mj-lt"/>
                <a:hlinkClick r:id="rId4"/>
              </a:rPr>
              <a:t>josemdelaa</a:t>
            </a:r>
            <a:r>
              <a:rPr lang="en-US" altLang="zh-TW" sz="1800" dirty="0">
                <a:solidFill>
                  <a:srgbClr val="FF0000"/>
                </a:solidFill>
                <a:latin typeface="+mj-lt"/>
              </a:rPr>
              <a:t>, CC Licensed.</a:t>
            </a:r>
            <a:endParaRPr lang="zh-TW" altLang="en-US" sz="18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投影片編號版面配置區 5">
            <a:extLst>
              <a:ext uri="{FF2B5EF4-FFF2-40B4-BE49-F238E27FC236}">
                <a16:creationId xmlns:a16="http://schemas.microsoft.com/office/drawing/2014/main" id="{4CEFCACC-D0F4-44AE-957D-DA375B26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58D19D4-9C33-4B8A-9443-CA07D656CBB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32</a:t>
            </a:fld>
            <a:endParaRPr kumimoji="0" lang="zh-TW" altLang="en-US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34FE03CE-08D6-41B3-8348-A3239BD88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661025"/>
            <a:ext cx="3227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 u="sng"/>
              <a:t>Photo</a:t>
            </a:r>
            <a:r>
              <a:rPr lang="zh-TW" altLang="zh-TW" sz="1400" b="1" u="sng"/>
              <a:t>：</a:t>
            </a:r>
            <a:r>
              <a:rPr lang="en-US" altLang="zh-TW" sz="1400" u="sng">
                <a:hlinkClick r:id="rId3" tooltip="移至 halfwaytoconcord 的所有相片"/>
              </a:rPr>
              <a:t>halfwaytoconcord</a:t>
            </a:r>
            <a:r>
              <a:rPr lang="en-US" altLang="zh-TW" sz="1400" b="1" u="sng"/>
              <a:t>, CC Licensed.</a:t>
            </a:r>
            <a:endParaRPr lang="zh-TW" altLang="zh-TW" sz="1400"/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B7BA967A-CB5D-4A57-B2F4-35BD59EC0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F79A6949-3FE4-4668-A62F-BC952B48B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692150"/>
            <a:ext cx="6192838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面對失控與脫序行為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2294" name="Picture 2" descr="C:\Users\oem\AppData\Local\Temp\2861199628_bc058ac38f_o.jpg">
            <a:extLst>
              <a:ext uri="{FF2B5EF4-FFF2-40B4-BE49-F238E27FC236}">
                <a16:creationId xmlns:a16="http://schemas.microsoft.com/office/drawing/2014/main" id="{219ED310-7B21-43D9-B737-A9848817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442912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33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DivvyPixel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2" y="802690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停格與自我覺察</a:t>
            </a: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8205" name="Picture 2" descr="å¿«ä¹çå°ç·å­©, å¿ç«¥, ä¹è¶£, å¥½ç©, å¿«ä¹, éå¹´, å¹´è½», è·³è·, è·³, é¨é´, Copyspace">
            <a:extLst>
              <a:ext uri="{FF2B5EF4-FFF2-40B4-BE49-F238E27FC236}">
                <a16:creationId xmlns:a16="http://schemas.microsoft.com/office/drawing/2014/main" id="{A4CDF8D0-52FD-44F2-84C8-BAA000DD5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761401"/>
            <a:ext cx="5432425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34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PublicDomainPictures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4" y="-173615"/>
            <a:ext cx="7026275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行為的後果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新細明體" charset="-12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0962" name="Picture 2" descr="é¨, é¨ç¹, æ»´, æ°´, å¤©æ°, æ¹¿, å­£è, äº, å¿ç«¥, äºº, å­©å­, ç·å­©, ä¼¤å¿, ç, å·, é»å­">
            <a:extLst>
              <a:ext uri="{FF2B5EF4-FFF2-40B4-BE49-F238E27FC236}">
                <a16:creationId xmlns:a16="http://schemas.microsoft.com/office/drawing/2014/main" id="{FE7F210B-A320-4523-AC46-01D67FF2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247" y="1883350"/>
            <a:ext cx="5619928" cy="37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06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投影片編號版面配置區 5">
            <a:extLst>
              <a:ext uri="{FF2B5EF4-FFF2-40B4-BE49-F238E27FC236}">
                <a16:creationId xmlns:a16="http://schemas.microsoft.com/office/drawing/2014/main" id="{08E16B99-CB77-4F43-9334-0B2533AFB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F257BDD-B0FF-49D0-84F0-911176EC445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35</a:t>
            </a:fld>
            <a:endParaRPr kumimoji="0" lang="zh-TW" altLang="en-US" sz="14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8920B4D-20FF-4732-AE36-68908D733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878513"/>
            <a:ext cx="4949825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b="1" dirty="0" err="1">
                <a:hlinkClick r:id="rId3"/>
              </a:rPr>
              <a:t>Skitterphoto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994BE361-D550-4657-B960-966D22686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704" y="801598"/>
            <a:ext cx="6624638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發展正向替代行為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12997" name="Picture 2" descr="å°, å¥³å­©, èµ°, é´å½±, å¢, å¿«ä¹, å¿ç«¥, å¹´è½», äºº, å¥³æ§, å­©å­, ä¹è¶£, ç«¥å¹´, é»è²åç½è²">
            <a:extLst>
              <a:ext uri="{FF2B5EF4-FFF2-40B4-BE49-F238E27FC236}">
                <a16:creationId xmlns:a16="http://schemas.microsoft.com/office/drawing/2014/main" id="{B7576861-E3AE-4E3C-B38C-5947232FC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1858963"/>
            <a:ext cx="5148263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315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5">
            <a:extLst>
              <a:ext uri="{FF2B5EF4-FFF2-40B4-BE49-F238E27FC236}">
                <a16:creationId xmlns:a16="http://schemas.microsoft.com/office/drawing/2014/main" id="{B8C9F3D6-2176-40CE-8210-C71092FF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B8C2B6E-2FD0-49FC-8BCB-2EC43AA36CDF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36</a:t>
            </a:fld>
            <a:endParaRPr kumimoji="0" lang="zh-TW" altLang="en-US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8734DC8-A35F-40A5-920D-06C87CDE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>
                <a:hlinkClick r:id="rId3"/>
              </a:rPr>
              <a:t>Alexis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F604600-D8CE-4D15-9B65-844FA91A2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CE4ED92D-CCFE-438F-ABA3-DE76EC088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對立反抗想要說的事</a:t>
            </a:r>
          </a:p>
        </p:txBody>
      </p:sp>
      <p:sp>
        <p:nvSpPr>
          <p:cNvPr id="22534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88B43B19-D72C-47ED-BE00-C02AFE476D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5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4B032BEB-6234-4A32-A909-609E036ED68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6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A3EE427B-344F-4DAE-8231-A2F8C9913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7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BC63A069-B1B2-488E-A639-57D2E6C16C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8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B94714E6-4359-42DD-9A8E-EF0491F85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9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5AA824B2-4048-4A0B-8F5C-B4B7EEA98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40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E649A9B7-8C47-4615-8317-741A5302AD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2541" name="Picture 2" descr="å­äº, ç¼©æ¾, å½±å, åºå, æ¤æ, å§å£">
            <a:extLst>
              <a:ext uri="{FF2B5EF4-FFF2-40B4-BE49-F238E27FC236}">
                <a16:creationId xmlns:a16="http://schemas.microsoft.com/office/drawing/2014/main" id="{252A923E-BE92-4E8A-BDF2-897828B2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457325"/>
            <a:ext cx="5976937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6638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5">
            <a:extLst>
              <a:ext uri="{FF2B5EF4-FFF2-40B4-BE49-F238E27FC236}">
                <a16:creationId xmlns:a16="http://schemas.microsoft.com/office/drawing/2014/main" id="{B0D06F1E-D105-4A3A-B5B8-1C7F8528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501960-7464-4F87-AC44-B843B5DDDCC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37</a:t>
            </a:fld>
            <a:endParaRPr kumimoji="0" lang="zh-TW" altLang="en-US" sz="1400"/>
          </a:p>
        </p:txBody>
      </p:sp>
      <p:sp>
        <p:nvSpPr>
          <p:cNvPr id="23555" name="Rectangle 1026">
            <a:extLst>
              <a:ext uri="{FF2B5EF4-FFF2-40B4-BE49-F238E27FC236}">
                <a16:creationId xmlns:a16="http://schemas.microsoft.com/office/drawing/2014/main" id="{66A6C7F1-EF1E-4EB0-89AD-8F3747513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138" y="598488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關係出現裂痕 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58F159F7-DD3F-47A4-AF18-F100B26F24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zh-TW" altLang="zh-TW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9BE426-C925-451D-82A0-B6DF53F12B35}"/>
              </a:ext>
            </a:extLst>
          </p:cNvPr>
          <p:cNvSpPr/>
          <p:nvPr/>
        </p:nvSpPr>
        <p:spPr>
          <a:xfrm>
            <a:off x="3446463" y="5318125"/>
            <a:ext cx="37925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defRPr/>
            </a:pPr>
            <a:r>
              <a:rPr lang="en-US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zh-TW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zh-TW" sz="1800" b="1" kern="100" dirty="0" err="1">
                <a:latin typeface="Calibri" panose="020F0502020204030204" pitchFamily="34" charset="0"/>
                <a:cs typeface="Times New Roman" panose="02020603050405020304" pitchFamily="18" charset="0"/>
                <a:hlinkClick r:id="rId3"/>
              </a:rPr>
              <a:t>SarahRichterArt</a:t>
            </a:r>
            <a:r>
              <a:rPr lang="en-US" altLang="zh-TW" sz="18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, CC Licensed.</a:t>
            </a:r>
            <a:endParaRPr lang="zh-TW" altLang="zh-TW" sz="18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438" name="Picture 2" descr="çº¸, åä¸é», å¼æ¾çº¸, é¥±åæ§æ®, å¤å¶ç©ºé´, Rip, è£çº¹, ææ¬æ¡ä¸­, å¼å¹, é¢è§, èæ¯, å­¤ç«">
            <a:extLst>
              <a:ext uri="{FF2B5EF4-FFF2-40B4-BE49-F238E27FC236}">
                <a16:creationId xmlns:a16="http://schemas.microsoft.com/office/drawing/2014/main" id="{6761E0CA-BAA2-4758-93EF-C85CE693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1828800"/>
            <a:ext cx="4397375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2058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投影片編號版面配置區 5">
            <a:extLst>
              <a:ext uri="{FF2B5EF4-FFF2-40B4-BE49-F238E27FC236}">
                <a16:creationId xmlns:a16="http://schemas.microsoft.com/office/drawing/2014/main" id="{8EF31830-C4B0-4E2E-A980-26381B88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A7535B3-B4C5-45A2-8196-4F3D9A7A060F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38</a:t>
            </a:fld>
            <a:endParaRPr kumimoji="0" lang="zh-TW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AEFFB5E-4D85-456F-BF99-21CF044C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661025"/>
            <a:ext cx="2908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fr-FR" altLang="zh-TW" sz="1400" b="1">
                <a:solidFill>
                  <a:srgbClr val="FF0000"/>
                </a:solidFill>
              </a:rPr>
              <a:t>Photo</a:t>
            </a:r>
            <a:r>
              <a:rPr lang="zh-TW" altLang="fr-FR" sz="1400" b="1">
                <a:solidFill>
                  <a:srgbClr val="FF0000"/>
                </a:solidFill>
              </a:rPr>
              <a:t>：</a:t>
            </a:r>
            <a:r>
              <a:rPr lang="fr-FR" altLang="zh-TW" sz="1400" b="1">
                <a:solidFill>
                  <a:srgbClr val="FF0000"/>
                </a:solidFill>
                <a:hlinkClick r:id="rId3"/>
              </a:rPr>
              <a:t>le vent le cri</a:t>
            </a:r>
            <a:r>
              <a:rPr lang="fr-FR" altLang="zh-TW" sz="14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E33AB77A-EB02-478C-9311-2C8C1B2D7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F6118517-FABA-4E5E-A3DE-CE2D46AD3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8775"/>
            <a:ext cx="4022725" cy="1816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endParaRPr lang="en-US" altLang="zh-TW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zh-TW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留意社會性掌控</a:t>
            </a:r>
            <a:endParaRPr lang="zh-TW" altLang="en-US" sz="3600" b="1" i="1" dirty="0">
              <a:solidFill>
                <a:srgbClr val="FF0000"/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latin typeface="Georgia" pitchFamily="18" charset="0"/>
            </a:endParaRPr>
          </a:p>
        </p:txBody>
      </p:sp>
      <p:pic>
        <p:nvPicPr>
          <p:cNvPr id="20486" name="Picture 2" descr="C:\Users\oem\Downloads\2291280647_710117c723_b.jpg">
            <a:extLst>
              <a:ext uri="{FF2B5EF4-FFF2-40B4-BE49-F238E27FC236}">
                <a16:creationId xmlns:a16="http://schemas.microsoft.com/office/drawing/2014/main" id="{DE150541-8A0E-41EA-91F5-0FC897BBF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844675"/>
            <a:ext cx="4981575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45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5">
            <a:extLst>
              <a:ext uri="{FF2B5EF4-FFF2-40B4-BE49-F238E27FC236}">
                <a16:creationId xmlns:a16="http://schemas.microsoft.com/office/drawing/2014/main" id="{47164907-FE48-459D-9559-A8C349B8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0A906A2-E7F4-4ECF-88D3-565665B18D5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39</a:t>
            </a:fld>
            <a:endParaRPr kumimoji="0" lang="zh-TW" altLang="en-US" sz="14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86F0784-21E8-4DF8-9516-36D47E17A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700213"/>
            <a:ext cx="76200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35FFCD9C-AA60-4099-B15A-6226B0EDE7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7543800" cy="1143000"/>
          </a:xfrm>
        </p:spPr>
        <p:txBody>
          <a:bodyPr/>
          <a:lstStyle/>
          <a:p>
            <a:pPr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發脾氣的因應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zh-TW" altLang="en-US" sz="3600" dirty="0">
              <a:latin typeface="Georgia" pitchFamily="18" charset="0"/>
            </a:endParaRPr>
          </a:p>
        </p:txBody>
      </p:sp>
      <p:sp>
        <p:nvSpPr>
          <p:cNvPr id="24581" name="矩形 5">
            <a:extLst>
              <a:ext uri="{FF2B5EF4-FFF2-40B4-BE49-F238E27FC236}">
                <a16:creationId xmlns:a16="http://schemas.microsoft.com/office/drawing/2014/main" id="{B4804AE4-423A-43F8-B469-731280936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32463"/>
            <a:ext cx="52562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200" b="1">
                <a:solidFill>
                  <a:srgbClr val="FF0000"/>
                </a:solidFill>
              </a:rPr>
              <a:t>Photo</a:t>
            </a:r>
            <a:r>
              <a:rPr lang="zh-TW" altLang="en-US" sz="1200" b="1">
                <a:solidFill>
                  <a:srgbClr val="FF0000"/>
                </a:solidFill>
              </a:rPr>
              <a:t>：</a:t>
            </a:r>
            <a:r>
              <a:rPr lang="en-US" altLang="zh-TW" sz="1200" b="1">
                <a:solidFill>
                  <a:srgbClr val="FF0000"/>
                </a:solidFill>
                <a:hlinkClick r:id="rId3"/>
              </a:rPr>
              <a:t>Mandyme27</a:t>
            </a:r>
            <a:r>
              <a:rPr lang="en-US" altLang="zh-TW" sz="1200" b="1">
                <a:solidFill>
                  <a:srgbClr val="FF0000"/>
                </a:solidFill>
              </a:rPr>
              <a:t>, CC Licensed.</a:t>
            </a:r>
          </a:p>
        </p:txBody>
      </p:sp>
      <p:pic>
        <p:nvPicPr>
          <p:cNvPr id="24582" name="Picture 8" descr="å°å«, å¿ç«¥, å¥³å­©, äºº, å­©å­, ç«¥å¹´, ç·å­©, å¹´è½», è¡¨æ, å°, è¸, é«å ç´¢, ææ, å¤§åä¸å£°">
            <a:extLst>
              <a:ext uri="{FF2B5EF4-FFF2-40B4-BE49-F238E27FC236}">
                <a16:creationId xmlns:a16="http://schemas.microsoft.com/office/drawing/2014/main" id="{38049F83-8373-40CC-A280-46F766276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2074863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123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5">
            <a:extLst>
              <a:ext uri="{FF2B5EF4-FFF2-40B4-BE49-F238E27FC236}">
                <a16:creationId xmlns:a16="http://schemas.microsoft.com/office/drawing/2014/main" id="{27B11DF6-A003-4C49-B033-3192D021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BBB499-D7C1-40F1-99F9-07F23DB5534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</a:t>
            </a:fld>
            <a:endParaRPr kumimoji="0" lang="zh-TW" altLang="en-US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1EC71EC9-3E00-4E80-87A6-E83409A0D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738D8EB-704E-4860-92ED-F152B644D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61445" name="Rectangle 5">
            <a:extLst>
              <a:ext uri="{FF2B5EF4-FFF2-40B4-BE49-F238E27FC236}">
                <a16:creationId xmlns:a16="http://schemas.microsoft.com/office/drawing/2014/main" id="{D3D25FA4-318F-458D-AD89-7B941FFDF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5589588"/>
            <a:ext cx="3319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adibalea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25" y="971187"/>
            <a:ext cx="6714331" cy="12003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低口語自閉症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高功能自閉症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亞斯伯格症</a:t>
            </a: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6144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62AD01D8-55ED-467F-BF56-1CE86D764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44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3BC3C034-36FD-4EF6-B11F-972C66EAD0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61449" name="Picture 2" descr="å¥½å¥å¿, å©´å¿, ç·å­©, åå¬æ¡, è¸, å¿ç«¥, è¡¨, å¯»æ¾, æ, èå">
            <a:extLst>
              <a:ext uri="{FF2B5EF4-FFF2-40B4-BE49-F238E27FC236}">
                <a16:creationId xmlns:a16="http://schemas.microsoft.com/office/drawing/2014/main" id="{AEEE41A2-94A6-44A8-94BA-BC39074F3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059" y="2225675"/>
            <a:ext cx="4970462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399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40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Skitterphoto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lvl="0"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面對孩子的激怒</a:t>
            </a: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2290" name="Picture 2" descr="å¥³å­©, èªè¡è½¦, è±å­, äºº, æ·å¤, æµªæ¼«, å¹´è½», å¿ç«¥, åé¢, ç¯±ç¬, è, æ¥è½, å¤©ç©º, äº, æ ">
            <a:extLst>
              <a:ext uri="{FF2B5EF4-FFF2-40B4-BE49-F238E27FC236}">
                <a16:creationId xmlns:a16="http://schemas.microsoft.com/office/drawing/2014/main" id="{5BAB8928-7B2E-4F73-A5F5-A473A17C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2477"/>
            <a:ext cx="5876296" cy="389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6938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5">
            <a:extLst>
              <a:ext uri="{FF2B5EF4-FFF2-40B4-BE49-F238E27FC236}">
                <a16:creationId xmlns:a16="http://schemas.microsoft.com/office/drawing/2014/main" id="{80B3F5F5-7519-4CF6-A018-B0D25B677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D916C4C-7A52-4E42-AA34-8AC0C6899C0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41</a:t>
            </a:fld>
            <a:endParaRPr kumimoji="0" lang="zh-TW" altLang="en-US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5AF77755-3B66-4AA2-A073-BE163D5CD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7175" y="5876925"/>
            <a:ext cx="5230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zh-TW" sz="1600" b="1">
                <a:solidFill>
                  <a:srgbClr val="FF0000"/>
                </a:solidFill>
              </a:rPr>
              <a:t>Photo</a:t>
            </a:r>
            <a:r>
              <a:rPr lang="zh-TW" altLang="fr-FR" sz="1600" b="1">
                <a:solidFill>
                  <a:srgbClr val="FF0000"/>
                </a:solidFill>
              </a:rPr>
              <a:t>：</a:t>
            </a:r>
            <a:r>
              <a:rPr lang="en-US" altLang="zh-TW" sz="1600" b="1">
                <a:hlinkClick r:id="rId3"/>
              </a:rPr>
              <a:t>Anemone123</a:t>
            </a:r>
            <a:r>
              <a:rPr lang="fr-FR" altLang="zh-TW" sz="16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5797A0D-5EF2-4551-9A4B-35C3598EE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C4392F86-E360-44A1-A3B5-0C405CFCF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6050" y="1063625"/>
            <a:ext cx="5287963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面對爭執，你要玩嗎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</a:p>
        </p:txBody>
      </p:sp>
      <p:pic>
        <p:nvPicPr>
          <p:cNvPr id="32774" name="Picture 2" descr="ç²ç®ç, ç², å¤´å, å¥³å­©, å¥³å­, ç», å¤´åé£æ¬, å¯å¯, å, æ å¥, æè·, ç»æ, é­ç¼, å­¤å">
            <a:extLst>
              <a:ext uri="{FF2B5EF4-FFF2-40B4-BE49-F238E27FC236}">
                <a16:creationId xmlns:a16="http://schemas.microsoft.com/office/drawing/2014/main" id="{0B1F1BE4-FCA9-4BA6-B736-979A23914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1916113"/>
            <a:ext cx="50657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2493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編號版面配置區 5">
            <a:extLst>
              <a:ext uri="{FF2B5EF4-FFF2-40B4-BE49-F238E27FC236}">
                <a16:creationId xmlns:a16="http://schemas.microsoft.com/office/drawing/2014/main" id="{2EE010FA-F964-4AC8-A4BF-5C03EDAE6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D17961E-1230-418B-9B9A-A4D279723F7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42</a:t>
            </a:fld>
            <a:endParaRPr kumimoji="0" lang="zh-TW" altLang="en-US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3807817E-4FCF-410C-98D5-4E64685EA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5" y="5829300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latin typeface="Georgia" panose="02040502050405020303" pitchFamily="18" charset="0"/>
              </a:rPr>
              <a:t>Photo</a:t>
            </a:r>
            <a:r>
              <a:rPr lang="zh-TW" altLang="en-US" sz="1800" b="1">
                <a:latin typeface="Georgia" panose="02040502050405020303" pitchFamily="18" charset="0"/>
                <a:hlinkClick r:id="rId3"/>
              </a:rPr>
              <a:t>：</a:t>
            </a:r>
            <a:r>
              <a:rPr lang="en-US" altLang="zh-TW" sz="1800">
                <a:hlinkClick r:id="rId4"/>
              </a:rPr>
              <a:t>AnnaKovalchuk</a:t>
            </a:r>
            <a:r>
              <a:rPr lang="en-US" altLang="zh-TW" sz="1800" b="1">
                <a:latin typeface="Georgia" panose="02040502050405020303" pitchFamily="18" charset="0"/>
              </a:rPr>
              <a:t>, CC Licensed.</a:t>
            </a:r>
            <a:endParaRPr lang="zh-TW" altLang="en-US" sz="1800" b="1">
              <a:latin typeface="Georgia" panose="02040502050405020303" pitchFamily="18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D3CC7062-1827-44AC-AC94-49762CC2F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DFA8CE-1F1F-40EB-B16F-4EBDA598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1217613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因應公然挑釁與不服從</a:t>
            </a:r>
          </a:p>
        </p:txBody>
      </p:sp>
      <p:sp>
        <p:nvSpPr>
          <p:cNvPr id="36870" name="AutoShape 2">
            <a:extLst>
              <a:ext uri="{FF2B5EF4-FFF2-40B4-BE49-F238E27FC236}">
                <a16:creationId xmlns:a16="http://schemas.microsoft.com/office/drawing/2014/main" id="{543F883C-38F3-4C2E-84D9-434E515256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1" name="AutoShape 4">
            <a:extLst>
              <a:ext uri="{FF2B5EF4-FFF2-40B4-BE49-F238E27FC236}">
                <a16:creationId xmlns:a16="http://schemas.microsoft.com/office/drawing/2014/main" id="{D3FEB492-3359-49E3-B05E-D4FAA1C039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2" name="AutoShape 6">
            <a:extLst>
              <a:ext uri="{FF2B5EF4-FFF2-40B4-BE49-F238E27FC236}">
                <a16:creationId xmlns:a16="http://schemas.microsoft.com/office/drawing/2014/main" id="{4697BEC5-338F-4CE0-850D-7386FE93D4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3" name="AutoShape 8">
            <a:extLst>
              <a:ext uri="{FF2B5EF4-FFF2-40B4-BE49-F238E27FC236}">
                <a16:creationId xmlns:a16="http://schemas.microsoft.com/office/drawing/2014/main" id="{B04D1754-309D-49F9-B8AA-6BC1D631D9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4" name="AutoShape 11">
            <a:extLst>
              <a:ext uri="{FF2B5EF4-FFF2-40B4-BE49-F238E27FC236}">
                <a16:creationId xmlns:a16="http://schemas.microsoft.com/office/drawing/2014/main" id="{39FE3EE5-33E2-4150-A24E-E028167EFB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5" name="AutoShape 13">
            <a:extLst>
              <a:ext uri="{FF2B5EF4-FFF2-40B4-BE49-F238E27FC236}">
                <a16:creationId xmlns:a16="http://schemas.microsoft.com/office/drawing/2014/main" id="{B8DD1930-1161-4713-B581-B38C1D6785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6876" name="AutoShape 15">
            <a:extLst>
              <a:ext uri="{FF2B5EF4-FFF2-40B4-BE49-F238E27FC236}">
                <a16:creationId xmlns:a16="http://schemas.microsoft.com/office/drawing/2014/main" id="{4AAF893B-21EB-4A32-9AB7-2F2CFB212B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6877" name="圖片 2">
            <a:extLst>
              <a:ext uri="{FF2B5EF4-FFF2-40B4-BE49-F238E27FC236}">
                <a16:creationId xmlns:a16="http://schemas.microsoft.com/office/drawing/2014/main" id="{5B1DF774-A641-423B-B851-420E772B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0" y="2301875"/>
            <a:ext cx="45593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0460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5">
            <a:extLst>
              <a:ext uri="{FF2B5EF4-FFF2-40B4-BE49-F238E27FC236}">
                <a16:creationId xmlns:a16="http://schemas.microsoft.com/office/drawing/2014/main" id="{CBE74962-D1F8-4A74-BC6C-7360ADF91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A4E7C5C-7008-4477-8A33-125C0F222C3A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43</a:t>
            </a:fld>
            <a:endParaRPr kumimoji="0" lang="zh-TW" altLang="en-US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B353EC9-F900-4EFD-A643-D1FCA92B9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Riala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AF41AE02-7D82-488D-83A4-DBE4E7006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8F2200-29A3-409C-8605-6839BAAE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歸咎他人的因應</a:t>
            </a:r>
          </a:p>
        </p:txBody>
      </p:sp>
      <p:sp>
        <p:nvSpPr>
          <p:cNvPr id="2663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F296D232-220B-439D-811B-5AE08625B4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9743673-2EB6-42FB-B72C-734F021436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33FAABE0-DAF9-4A32-A4E2-C455A17113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1C98268B-C723-4BC0-AD22-793C5D790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56B9D3CE-A305-4A29-8376-70F7745525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B30AA637-262F-41FF-AD0A-E0E2003AB9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EB20CD21-BFA8-454E-A6B8-BBD129C35B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6637" name="Picture 2" descr="åé¬¼è¸, å¥³å­©, éå°å¹´, æ¨¡ä»¿, æ®é·, å­, èè²çç¼ç, ææ">
            <a:extLst>
              <a:ext uri="{FF2B5EF4-FFF2-40B4-BE49-F238E27FC236}">
                <a16:creationId xmlns:a16="http://schemas.microsoft.com/office/drawing/2014/main" id="{3E3BF8FF-69E5-44BD-BAA7-33AB3761A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63688"/>
            <a:ext cx="5113337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897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5">
            <a:extLst>
              <a:ext uri="{FF2B5EF4-FFF2-40B4-BE49-F238E27FC236}">
                <a16:creationId xmlns:a16="http://schemas.microsoft.com/office/drawing/2014/main" id="{B9A9224F-330B-433B-BBE0-846538D9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61FC0F7-6A3B-4073-9EC8-4E12B52C795E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44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E8D25C6-3237-4C94-9216-D17CEA6B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661025"/>
            <a:ext cx="302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 u="sng">
                <a:solidFill>
                  <a:srgbClr val="000000"/>
                </a:solidFill>
              </a:rPr>
              <a:t>Photo</a:t>
            </a:r>
            <a:r>
              <a:rPr lang="zh-TW" altLang="zh-TW" sz="1400" b="1" u="sng">
                <a:solidFill>
                  <a:srgbClr val="000000"/>
                </a:solidFill>
              </a:rPr>
              <a:t>：</a:t>
            </a:r>
            <a:r>
              <a:rPr lang="en-US" altLang="zh-TW" sz="1400" u="sng">
                <a:solidFill>
                  <a:srgbClr val="000000"/>
                </a:solidFill>
                <a:hlinkClick r:id="rId3" tooltip="移至 Victor Gregory 的所有相片"/>
              </a:rPr>
              <a:t>Victor Gregory</a:t>
            </a:r>
            <a:r>
              <a:rPr lang="en-US" altLang="zh-TW" sz="1400" b="1" u="sng">
                <a:solidFill>
                  <a:srgbClr val="000000"/>
                </a:solidFill>
              </a:rPr>
              <a:t>, CC Licensed.</a:t>
            </a:r>
            <a:endParaRPr lang="zh-TW" altLang="zh-TW" sz="1400">
              <a:solidFill>
                <a:srgbClr val="000000"/>
              </a:solidFill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FED7C5A0-BB34-4110-9B84-8480BAB6F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B1876629-8763-4FEF-82F9-4B750D83F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620713"/>
            <a:ext cx="6697663" cy="12620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lvl="0"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報復行為的因應</a:t>
            </a: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1206" name="Picture 2">
            <a:extLst>
              <a:ext uri="{FF2B5EF4-FFF2-40B4-BE49-F238E27FC236}">
                <a16:creationId xmlns:a16="http://schemas.microsoft.com/office/drawing/2014/main" id="{E7854D00-9685-40D9-9CCF-61AC40E61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87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編號版面配置區 5">
            <a:extLst>
              <a:ext uri="{FF2B5EF4-FFF2-40B4-BE49-F238E27FC236}">
                <a16:creationId xmlns:a16="http://schemas.microsoft.com/office/drawing/2014/main" id="{F4E230F9-8F82-464A-B508-5F122FE44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80DCCC8-567C-485C-B13E-438CEEBACF4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45</a:t>
            </a:fld>
            <a:endParaRPr kumimoji="0" lang="zh-TW" altLang="en-US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50E35C41-B419-42AF-A37F-B48395C15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5876925"/>
            <a:ext cx="4608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zh-TW" sz="1600" b="1">
                <a:solidFill>
                  <a:srgbClr val="FF0000"/>
                </a:solidFill>
              </a:rPr>
              <a:t>Photo</a:t>
            </a:r>
            <a:r>
              <a:rPr lang="zh-TW" altLang="fr-FR" sz="1600" b="1">
                <a:solidFill>
                  <a:srgbClr val="FF0000"/>
                </a:solidFill>
              </a:rPr>
              <a:t>：</a:t>
            </a:r>
            <a:r>
              <a:rPr lang="en-US" altLang="zh-TW" sz="1600" b="1">
                <a:solidFill>
                  <a:srgbClr val="FF0000"/>
                </a:solidFill>
                <a:hlinkClick r:id="rId3"/>
              </a:rPr>
              <a:t>AnnaKovalchuk</a:t>
            </a:r>
            <a:r>
              <a:rPr lang="fr-FR" altLang="zh-TW" sz="16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5518C4B-E424-49A4-9BA5-A39CCF656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D9831BE4-230A-4EF8-86EA-53E2CCF58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082675"/>
            <a:ext cx="5910263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與對立反抗孩子的說話技巧</a:t>
            </a:r>
          </a:p>
        </p:txBody>
      </p:sp>
      <p:pic>
        <p:nvPicPr>
          <p:cNvPr id="45062" name="Picture 2" descr="ç·å­©, éå¹´, ç·ç, æ¤æ, ä½, æ£">
            <a:extLst>
              <a:ext uri="{FF2B5EF4-FFF2-40B4-BE49-F238E27FC236}">
                <a16:creationId xmlns:a16="http://schemas.microsoft.com/office/drawing/2014/main" id="{6E67512F-E70A-4B86-92B1-3333D336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5338"/>
            <a:ext cx="4787900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268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884F6F9F-07DB-4D73-AB75-6471AD6E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A53B97A-293F-4FF3-A678-F2903260B8F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46</a:t>
            </a:fld>
            <a:endParaRPr kumimoji="0" lang="zh-TW" altLang="en-US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EDA3048-CE0D-4950-AD6F-C50518C9D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1268413"/>
            <a:ext cx="7543800" cy="704850"/>
          </a:xfrm>
        </p:spPr>
        <p:txBody>
          <a:bodyPr/>
          <a:lstStyle/>
          <a:p>
            <a:pPr>
              <a:defRPr/>
            </a:pPr>
            <a:r>
              <a:rPr lang="zh-TW" altLang="en-US" sz="4000" b="1" i="1" dirty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7030A0"/>
                </a:solidFill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面子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尊重與感受</a:t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  <a:t/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</a:rPr>
            </a:b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A83630E-D74A-4534-8081-CC2B2E28E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5305425"/>
            <a:ext cx="76200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u="sng">
                <a:solidFill>
                  <a:srgbClr val="FF0000"/>
                </a:solidFill>
                <a:hlinkClick r:id="rId3"/>
              </a:rPr>
              <a:t>Alex Grech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</p:txBody>
      </p:sp>
      <p:pic>
        <p:nvPicPr>
          <p:cNvPr id="47109" name="圖片 2">
            <a:extLst>
              <a:ext uri="{FF2B5EF4-FFF2-40B4-BE49-F238E27FC236}">
                <a16:creationId xmlns:a16="http://schemas.microsoft.com/office/drawing/2014/main" id="{8997892B-F6CA-4B8D-A555-0370A024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1849438"/>
            <a:ext cx="52006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032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5">
            <a:extLst>
              <a:ext uri="{FF2B5EF4-FFF2-40B4-BE49-F238E27FC236}">
                <a16:creationId xmlns:a16="http://schemas.microsoft.com/office/drawing/2014/main" id="{1C40AA7B-C40B-4A80-92F8-7A1EC957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54B0AB6B-4B3B-4CC9-9E5C-6E8C73D72521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47</a:t>
            </a:fld>
            <a:endParaRPr kumimoji="0" lang="zh-TW" altLang="en-US" sz="1400"/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CF520096-1716-4EB0-B0CD-316DCE0CF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019175"/>
            <a:ext cx="76200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處理的時間點</a:t>
            </a:r>
          </a:p>
        </p:txBody>
      </p:sp>
      <p:sp>
        <p:nvSpPr>
          <p:cNvPr id="49156" name="矩形 6">
            <a:extLst>
              <a:ext uri="{FF2B5EF4-FFF2-40B4-BE49-F238E27FC236}">
                <a16:creationId xmlns:a16="http://schemas.microsoft.com/office/drawing/2014/main" id="{5E61CED4-D7D3-4C21-8492-DBE6940BB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021388"/>
            <a:ext cx="4805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Photo</a:t>
            </a:r>
            <a:r>
              <a:rPr lang="zh-TW" altLang="en-US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：</a:t>
            </a:r>
            <a:r>
              <a:rPr lang="en-US" altLang="zh-TW" sz="1400" b="1">
                <a:hlinkClick r:id="rId3"/>
              </a:rPr>
              <a:t>StockSnap</a:t>
            </a:r>
            <a:r>
              <a:rPr lang="en-US" altLang="zh-TW" sz="1400" b="1">
                <a:solidFill>
                  <a:srgbClr val="FF0000"/>
                </a:solidFill>
                <a:latin typeface="Georgia" panose="02040502050405020303" pitchFamily="18" charset="0"/>
                <a:sym typeface="Georgia" panose="02040502050405020303" pitchFamily="18" charset="0"/>
              </a:rPr>
              <a:t>, CC Licensed.</a:t>
            </a:r>
          </a:p>
        </p:txBody>
      </p:sp>
      <p:pic>
        <p:nvPicPr>
          <p:cNvPr id="49157" name="Picture 4" descr="å¥³å­©, å¥³å­, å·¥ä½, åå¬å®¤, ä¸å¡, åæ, è®¾è®¡, åä½, éè¯», ä¹¦, è£æ½¢, åå¬æ¡, ç½">
            <a:extLst>
              <a:ext uri="{FF2B5EF4-FFF2-40B4-BE49-F238E27FC236}">
                <a16:creationId xmlns:a16="http://schemas.microsoft.com/office/drawing/2014/main" id="{724F4C07-A61D-477A-A6E0-9E12C195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2097088"/>
            <a:ext cx="5329237" cy="354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6593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投影片編號版面配置區 5">
            <a:extLst>
              <a:ext uri="{FF2B5EF4-FFF2-40B4-BE49-F238E27FC236}">
                <a16:creationId xmlns:a16="http://schemas.microsoft.com/office/drawing/2014/main" id="{5EAF4E9D-AEF4-40D9-A2B3-673945C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290A3728-9320-42A1-B4E2-91F998DF317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48</a:t>
            </a:fld>
            <a:endParaRPr kumimoji="0" lang="zh-TW" altLang="en-US" sz="1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06A288DD-513E-4136-A8E0-8AB8831C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475" y="5456238"/>
            <a:ext cx="511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>
                <a:latin typeface="Georgia" panose="02040502050405020303" pitchFamily="18" charset="0"/>
              </a:rPr>
              <a:t>Photo</a:t>
            </a:r>
            <a:r>
              <a:rPr lang="zh-TW" altLang="en-US" sz="1400" b="1">
                <a:latin typeface="Georgia" panose="02040502050405020303" pitchFamily="18" charset="0"/>
              </a:rPr>
              <a:t>：</a:t>
            </a:r>
            <a:r>
              <a:rPr lang="en-US" altLang="zh-TW" sz="1400" b="1">
                <a:latin typeface="Georgia" panose="02040502050405020303" pitchFamily="18" charset="0"/>
                <a:hlinkClick r:id="rId3"/>
              </a:rPr>
              <a:t>Porapak Apichodilok</a:t>
            </a:r>
            <a:r>
              <a:rPr lang="en-US" altLang="zh-TW" sz="1400" b="1">
                <a:latin typeface="Georgia" panose="02040502050405020303" pitchFamily="18" charset="0"/>
              </a:rPr>
              <a:t>, CC Licensed.</a:t>
            </a: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E30100F8-E324-4246-BDFB-82E8891A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898F2200-29A3-409C-8605-6839BAAEE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1089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endParaRPr lang="en-US" altLang="zh-TW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維持主場優勢 </a:t>
            </a:r>
            <a:endParaRPr lang="zh-TW" altLang="en-US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75782" name="AutoShape 2">
            <a:extLst>
              <a:ext uri="{FF2B5EF4-FFF2-40B4-BE49-F238E27FC236}">
                <a16:creationId xmlns:a16="http://schemas.microsoft.com/office/drawing/2014/main" id="{D5469CEB-BDC1-4F24-B67C-2F3EFE2A11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3" name="AutoShape 4">
            <a:extLst>
              <a:ext uri="{FF2B5EF4-FFF2-40B4-BE49-F238E27FC236}">
                <a16:creationId xmlns:a16="http://schemas.microsoft.com/office/drawing/2014/main" id="{97EEE973-D912-447A-B510-B050A3C45F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4" name="AutoShape 6">
            <a:extLst>
              <a:ext uri="{FF2B5EF4-FFF2-40B4-BE49-F238E27FC236}">
                <a16:creationId xmlns:a16="http://schemas.microsoft.com/office/drawing/2014/main" id="{ED2FF898-4CD2-42AA-9ABE-9389B725D2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5" name="AutoShape 8">
            <a:extLst>
              <a:ext uri="{FF2B5EF4-FFF2-40B4-BE49-F238E27FC236}">
                <a16:creationId xmlns:a16="http://schemas.microsoft.com/office/drawing/2014/main" id="{D49770EC-5459-4B33-90E5-1484DE6137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6" name="AutoShape 11">
            <a:extLst>
              <a:ext uri="{FF2B5EF4-FFF2-40B4-BE49-F238E27FC236}">
                <a16:creationId xmlns:a16="http://schemas.microsoft.com/office/drawing/2014/main" id="{DC2CFFB6-3B1A-4A4B-8AC6-701B003757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7" name="AutoShape 13">
            <a:extLst>
              <a:ext uri="{FF2B5EF4-FFF2-40B4-BE49-F238E27FC236}">
                <a16:creationId xmlns:a16="http://schemas.microsoft.com/office/drawing/2014/main" id="{E8EB05A9-7B46-45E6-82E6-7803E591A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75788" name="AutoShape 15">
            <a:extLst>
              <a:ext uri="{FF2B5EF4-FFF2-40B4-BE49-F238E27FC236}">
                <a16:creationId xmlns:a16="http://schemas.microsoft.com/office/drawing/2014/main" id="{A38B605A-62F7-40DF-AD24-6C4E87539E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75789" name="Picture 2" descr="äºº, åç«¥, å¡è ">
            <a:extLst>
              <a:ext uri="{FF2B5EF4-FFF2-40B4-BE49-F238E27FC236}">
                <a16:creationId xmlns:a16="http://schemas.microsoft.com/office/drawing/2014/main" id="{F7E718F9-0857-49FD-96B7-86B60298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1857375"/>
            <a:ext cx="47148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40324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投影片編號版面配置區 5">
            <a:extLst>
              <a:ext uri="{FF2B5EF4-FFF2-40B4-BE49-F238E27FC236}">
                <a16:creationId xmlns:a16="http://schemas.microsoft.com/office/drawing/2014/main" id="{3443C4BB-C299-47D7-BE6E-B8F428C6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8626C8B-ED86-4DE3-9616-313BCB1CAEF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49</a:t>
            </a:fld>
            <a:endParaRPr kumimoji="0" lang="zh-TW" altLang="en-US" sz="1400"/>
          </a:p>
        </p:txBody>
      </p:sp>
      <p:sp>
        <p:nvSpPr>
          <p:cNvPr id="323587" name="Rectangle 2">
            <a:extLst>
              <a:ext uri="{FF2B5EF4-FFF2-40B4-BE49-F238E27FC236}">
                <a16:creationId xmlns:a16="http://schemas.microsoft.com/office/drawing/2014/main" id="{2E53FB66-D6F4-4152-99D0-EEB07EFF8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>
                <a:hlinkClick r:id="rId3"/>
              </a:rPr>
              <a:t>Free-Photos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323588" name="Rectangle 3">
            <a:extLst>
              <a:ext uri="{FF2B5EF4-FFF2-40B4-BE49-F238E27FC236}">
                <a16:creationId xmlns:a16="http://schemas.microsoft.com/office/drawing/2014/main" id="{54DCE678-0B0F-4FC4-8FCC-0DE091E5A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3" y="766038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lvl="0"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關於選擇性配合</a:t>
            </a:r>
          </a:p>
        </p:txBody>
      </p:sp>
      <p:sp>
        <p:nvSpPr>
          <p:cNvPr id="32359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E3D4213C-9520-4D79-8C5A-521AFC0750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C3E8BC27-D650-40FE-B348-742C7B97E0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FA7A8450-FAD2-4E31-A316-9DCA46F54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776B857B-680B-4031-8D99-4EEBA91276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27C5AF99-5EBD-4757-BF38-B3B16D40B0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5358C681-5AD6-4194-A49C-B25032CAB7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2359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D59BE3A3-B0AC-4FF9-AC56-E842FE1E95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3794" name="Picture 2" descr="äºº, ç·, ç·å­, å¹´è½», ç·å­©, çæ´»æ¹å¼, æ¶å°, å, ä¼é², åä¼¤, å¤ªé³é, è¯´è°, æ¾å®½">
            <a:extLst>
              <a:ext uri="{FF2B5EF4-FFF2-40B4-BE49-F238E27FC236}">
                <a16:creationId xmlns:a16="http://schemas.microsoft.com/office/drawing/2014/main" id="{640C3C3A-064E-4668-8F2F-4E218FDB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767" y="2038782"/>
            <a:ext cx="6335689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4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en-US" sz="1800" b="1" dirty="0"/>
              <a:t>：</a:t>
            </a:r>
            <a:r>
              <a:rPr lang="en-US" altLang="zh-TW" sz="1800" b="1" dirty="0" err="1">
                <a:hlinkClick r:id="rId3"/>
              </a:rPr>
              <a:t>cottonbro</a:t>
            </a:r>
            <a:r>
              <a:rPr lang="en-US" altLang="zh-TW" sz="1800" b="1" dirty="0"/>
              <a:t>, CC Licensed.</a:t>
            </a: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-194397"/>
            <a:ext cx="7026275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基本能力的設定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81F1D28-32E8-419C-8AE4-D3ABD2090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37" y="1961613"/>
            <a:ext cx="5322168" cy="354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30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5">
            <a:extLst>
              <a:ext uri="{FF2B5EF4-FFF2-40B4-BE49-F238E27FC236}">
                <a16:creationId xmlns:a16="http://schemas.microsoft.com/office/drawing/2014/main" id="{04AD1FC4-F369-47A9-9C44-7D68B4EB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CE18ECE-5659-4DE3-96FE-F7D2A120FD2A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50</a:t>
            </a:fld>
            <a:endParaRPr kumimoji="0" lang="zh-TW" altLang="en-US" sz="1400"/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2098825F-8DC9-4B68-86B2-927666E42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631825"/>
            <a:ext cx="7543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關係的修復與維繫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27652" name="Rectangle 1027">
            <a:extLst>
              <a:ext uri="{FF2B5EF4-FFF2-40B4-BE49-F238E27FC236}">
                <a16:creationId xmlns:a16="http://schemas.microsoft.com/office/drawing/2014/main" id="{BD3701EB-BC74-4A01-A8FC-0801175850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3253" name="矩形 5">
            <a:extLst>
              <a:ext uri="{FF2B5EF4-FFF2-40B4-BE49-F238E27FC236}">
                <a16:creationId xmlns:a16="http://schemas.microsoft.com/office/drawing/2014/main" id="{775BBAE0-3263-46D8-9F7F-30534B1CA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94995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200" b="1">
              <a:solidFill>
                <a:srgbClr val="FF0000"/>
              </a:solidFill>
            </a:endParaRPr>
          </a:p>
        </p:txBody>
      </p:sp>
      <p:pic>
        <p:nvPicPr>
          <p:cNvPr id="53254" name="Picture 2" descr="è±, è±ç¶, ä¸°å¯å¤å½©, ç²çº¢è², è°¢è°¢, èæ¯, ç±æ, æäººè">
            <a:extLst>
              <a:ext uri="{FF2B5EF4-FFF2-40B4-BE49-F238E27FC236}">
                <a16:creationId xmlns:a16="http://schemas.microsoft.com/office/drawing/2014/main" id="{03CCF53A-AC66-4EA2-A355-7A1DA9F69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50" y="2060575"/>
            <a:ext cx="44561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矩形 1">
            <a:extLst>
              <a:ext uri="{FF2B5EF4-FFF2-40B4-BE49-F238E27FC236}">
                <a16:creationId xmlns:a16="http://schemas.microsoft.com/office/drawing/2014/main" id="{9E35FCF0-A49D-4BAB-8FA8-F623367B6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57372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>
                <a:hlinkClick r:id="rId4"/>
              </a:rPr>
              <a:t>Yuri_B</a:t>
            </a:r>
            <a:r>
              <a:rPr lang="en-US" altLang="zh-TW" sz="1800" b="1"/>
              <a:t>, CC Licensed.</a:t>
            </a:r>
            <a:endParaRPr lang="zh-TW" altLang="zh-TW" sz="1800"/>
          </a:p>
        </p:txBody>
      </p:sp>
    </p:spTree>
    <p:extLst>
      <p:ext uri="{BB962C8B-B14F-4D97-AF65-F5344CB8AC3E}">
        <p14:creationId xmlns:p14="http://schemas.microsoft.com/office/powerpoint/2010/main" val="917906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19ED164B-6C4B-4686-B4C6-531A4276F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9E0AA4-BC78-4C1D-98E9-8CF1EB22DEBC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51</a:t>
            </a:fld>
            <a:endParaRPr kumimoji="0" lang="zh-TW" altLang="en-US" sz="14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43893F97-FF6B-4348-B49D-451F3D03B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5100" y="587533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Pexels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F021D19E-8CD2-4814-8424-E81783B91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CDB9E1A-23E4-4E80-A379-65D1AA83F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同理 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tic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的不舒服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反映情緒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反映內容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14342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41DB1886-61E3-4F2F-BF0B-C4ED5E9FFC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3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EC7198E7-8EEE-442F-9354-C318B4F0A2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4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59519CDA-358E-4D66-A394-811AE6437A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5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C9938420-FA1D-4A82-B158-46253DC8E8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6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9CF5306C-5B27-4C71-85A6-63FEE160D7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7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DBD846E3-5806-4EFA-AB6A-0E82879AC7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4348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9AFB3A6B-F739-4145-BBDF-07918CC2D7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4349" name="Picture 2" descr="å¥³å­, ä¼, æµ®å¨, è·³è·, é»è²èæ¯, èºæ¯, åå¸, æ¶å°, å¥³å­©, å¹´è½», å¥³æ§, äºº, æ·å¤, é«å ç´¢">
            <a:extLst>
              <a:ext uri="{FF2B5EF4-FFF2-40B4-BE49-F238E27FC236}">
                <a16:creationId xmlns:a16="http://schemas.microsoft.com/office/drawing/2014/main" id="{293C2922-612A-4675-B36B-30C329FC8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2079625"/>
            <a:ext cx="53149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投影片編號版面配置區 5">
            <a:extLst>
              <a:ext uri="{FF2B5EF4-FFF2-40B4-BE49-F238E27FC236}">
                <a16:creationId xmlns:a16="http://schemas.microsoft.com/office/drawing/2014/main" id="{71E90501-9CBA-4C1E-933E-CDA40424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AD11DC3-559C-4CB3-9B31-016E6652E53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52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03D6C7DE-24AD-4250-8CC6-34D3CC15A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549275"/>
            <a:ext cx="7162800" cy="1905000"/>
          </a:xfrm>
        </p:spPr>
        <p:txBody>
          <a:bodyPr/>
          <a:lstStyle/>
          <a:p>
            <a:pPr algn="ctr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忽略法的作用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zh-TW" altLang="en-US" sz="4400" b="1" dirty="0">
                <a:solidFill>
                  <a:srgbClr val="FF0000"/>
                </a:solidFill>
                <a:latin typeface="Georgia" pitchFamily="18" charset="0"/>
              </a:rPr>
              <a:t>                     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16388" name="矩形 4">
            <a:extLst>
              <a:ext uri="{FF2B5EF4-FFF2-40B4-BE49-F238E27FC236}">
                <a16:creationId xmlns:a16="http://schemas.microsoft.com/office/drawing/2014/main" id="{AF994839-617E-4EAA-9EE0-70EA8242C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b="1" u="sng">
                <a:solidFill>
                  <a:srgbClr val="FF0000"/>
                </a:solidFill>
                <a:hlinkClick r:id="rId3"/>
              </a:rPr>
              <a:t>Gilmanshin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solidFill>
                <a:srgbClr val="FF0000"/>
              </a:solidFill>
            </a:endParaRPr>
          </a:p>
        </p:txBody>
      </p:sp>
      <p:pic>
        <p:nvPicPr>
          <p:cNvPr id="16389" name="Picture 2" descr="å¥³å­©, è¯´è°, å¹´è½», æ¿é´, ç½, å¯ç±, å¿«ä¹, é¦é¡µ, å¿ç«¥, äºº, ç¾ä¸½, å¥³æ§, å°, ç«¥å¹´, èå">
            <a:extLst>
              <a:ext uri="{FF2B5EF4-FFF2-40B4-BE49-F238E27FC236}">
                <a16:creationId xmlns:a16="http://schemas.microsoft.com/office/drawing/2014/main" id="{1267DF02-4106-41FF-A0B2-22E927930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133600"/>
            <a:ext cx="5219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>
            <a:extLst>
              <a:ext uri="{FF2B5EF4-FFF2-40B4-BE49-F238E27FC236}">
                <a16:creationId xmlns:a16="http://schemas.microsoft.com/office/drawing/2014/main" id="{2DB7561C-974F-41A2-A066-73B68898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B79BEA8-B0EC-4F48-890E-BACCEB77D37A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53</a:t>
            </a:fld>
            <a:endParaRPr kumimoji="0" lang="zh-TW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02B36C7-1DB3-49E5-864E-5545A141A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5892800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nmiranda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2B5837E-151D-4634-B3C3-47A495493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2D1F274E-2596-47E1-B849-3AC82DD22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4" y="909132"/>
            <a:ext cx="702627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自我接納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妥瑞特質</a:t>
            </a:r>
          </a:p>
          <a:p>
            <a:pPr algn="ctr" eaLnBrk="1" hangingPunct="1"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615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3EB88795-7B39-4D9F-A59F-8F5DC3023B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D8FBAE4F-3856-4840-9D8C-6BDE808DAB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BF25DCEF-6E35-4D97-82B2-3D1BB8ED8F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36066592-27C7-4ADD-8642-6A534AE6AB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1E8ADDED-8303-4F2F-B039-1D0164425C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DE21CBBA-D850-4DB2-AD4B-0DF2DB332C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615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E44FFAA9-92CC-454D-808E-B998EDC44C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6157" name="Picture 2" descr="å­¤ç«, å¯ç±, å¹´è½», å¿ç«¥, èå, å¤´å, å·¥ä½å®¤, äººç±», éå°å¹´">
            <a:extLst>
              <a:ext uri="{FF2B5EF4-FFF2-40B4-BE49-F238E27FC236}">
                <a16:creationId xmlns:a16="http://schemas.microsoft.com/office/drawing/2014/main" id="{5D5EF92D-F27B-446D-9F13-7F9E7A9E8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1947863"/>
            <a:ext cx="3660775" cy="3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5">
            <a:extLst>
              <a:ext uri="{FF2B5EF4-FFF2-40B4-BE49-F238E27FC236}">
                <a16:creationId xmlns:a16="http://schemas.microsoft.com/office/drawing/2014/main" id="{E4445E81-D62F-4BFB-A3F6-F3FE8958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45D210E-FDF6-4C93-ABC4-86758F39075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54</a:t>
            </a:fld>
            <a:endParaRPr kumimoji="0" lang="zh-TW" altLang="en-US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447496F5-F953-435F-A518-4C6FDB46AF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3E22781-1049-4206-BC60-B9509EEF2F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5188DC0-026F-44B7-958A-B0B36D437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663" y="5589588"/>
            <a:ext cx="33385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Deedster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A2AF8E22-A039-41B4-A69F-DF37BEC51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917575"/>
            <a:ext cx="70358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孩子怎麼生氣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你才不會生氣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?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253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6B413C1-1546-4EF4-818B-DF31668B2B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9ED7525-DCE7-4ED7-B176-66C366B40B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2537" name="Picture 2" descr="Cat, Funny, Stalker, Creeper, Goofy Face, Animal, Cute">
            <a:extLst>
              <a:ext uri="{FF2B5EF4-FFF2-40B4-BE49-F238E27FC236}">
                <a16:creationId xmlns:a16="http://schemas.microsoft.com/office/drawing/2014/main" id="{77A2FB18-D65E-46CD-8C02-D310692FD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1812925"/>
            <a:ext cx="6570662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編號版面配置區 5">
            <a:extLst>
              <a:ext uri="{FF2B5EF4-FFF2-40B4-BE49-F238E27FC236}">
                <a16:creationId xmlns:a16="http://schemas.microsoft.com/office/drawing/2014/main" id="{FD9713CC-DFBD-4E58-9F9C-B5720BD37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FD9A664-B6A6-49EC-B882-8C6B2327FAD9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55</a:t>
            </a:fld>
            <a:endParaRPr kumimoji="0" lang="zh-TW" altLang="en-US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7BA3385-326C-41B2-99FC-82DDF0E61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836613"/>
            <a:ext cx="7620000" cy="41148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如何表達生氣?</a:t>
            </a:r>
          </a:p>
        </p:txBody>
      </p:sp>
      <p:pic>
        <p:nvPicPr>
          <p:cNvPr id="77828" name="Picture 9" descr="å­¤ç¬, éè, ä¼¤å¿, å¹´è½», å, å¯å¯, éé·, é®é¢, ç·å­©">
            <a:extLst>
              <a:ext uri="{FF2B5EF4-FFF2-40B4-BE49-F238E27FC236}">
                <a16:creationId xmlns:a16="http://schemas.microsoft.com/office/drawing/2014/main" id="{85169107-F1F5-4C14-A6B5-0EF85DCD4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2349500"/>
            <a:ext cx="435451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矩形 1">
            <a:extLst>
              <a:ext uri="{FF2B5EF4-FFF2-40B4-BE49-F238E27FC236}">
                <a16:creationId xmlns:a16="http://schemas.microsoft.com/office/drawing/2014/main" id="{B1762137-40F8-490F-92CC-EBBB1BD39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73246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800" b="1">
                <a:solidFill>
                  <a:srgbClr val="FF0000"/>
                </a:solidFill>
              </a:rPr>
              <a:t>Photo</a:t>
            </a:r>
            <a:r>
              <a:rPr lang="zh-TW" altLang="en-US" sz="1800" b="1">
                <a:solidFill>
                  <a:srgbClr val="FF0000"/>
                </a:solidFill>
              </a:rPr>
              <a:t>：</a:t>
            </a:r>
            <a:r>
              <a:rPr lang="en-US" altLang="zh-TW" sz="1800" b="1">
                <a:solidFill>
                  <a:srgbClr val="FF0000"/>
                </a:solidFill>
                <a:hlinkClick r:id="rId4"/>
              </a:rPr>
              <a:t>Wokandapix</a:t>
            </a:r>
            <a:r>
              <a:rPr lang="en-US" altLang="zh-TW" sz="1800" b="1">
                <a:solidFill>
                  <a:srgbClr val="FF0000"/>
                </a:solidFill>
              </a:rPr>
              <a:t>, CC Licensed.</a:t>
            </a:r>
            <a:endParaRPr lang="zh-TW" altLang="en-US"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8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投影片編號版面配置區 5">
            <a:extLst>
              <a:ext uri="{FF2B5EF4-FFF2-40B4-BE49-F238E27FC236}">
                <a16:creationId xmlns:a16="http://schemas.microsoft.com/office/drawing/2014/main" id="{112ECFD5-0CE1-4610-B00A-A600674B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8B8158F-48E5-46C6-96FB-FF09050DABA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56</a:t>
            </a:fld>
            <a:endParaRPr kumimoji="0" lang="zh-TW" altLang="en-US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80A9184E-247B-492F-893A-C0D2E6B41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>
                <a:latin typeface="Georgia" panose="02040502050405020303" pitchFamily="18" charset="0"/>
              </a:rPr>
              <a:t>Photo</a:t>
            </a:r>
            <a:r>
              <a:rPr lang="zh-TW" altLang="en-US" sz="1400" b="1">
                <a:latin typeface="Georgia" panose="02040502050405020303" pitchFamily="18" charset="0"/>
              </a:rPr>
              <a:t>：</a:t>
            </a:r>
            <a:r>
              <a:rPr lang="en-US" altLang="zh-TW" sz="1400" b="1">
                <a:hlinkClick r:id="rId3"/>
              </a:rPr>
              <a:t>Greyerbaby</a:t>
            </a:r>
            <a:r>
              <a:rPr lang="en-US" altLang="zh-TW" sz="1400" b="1">
                <a:latin typeface="Georgia" panose="02040502050405020303" pitchFamily="18" charset="0"/>
              </a:rPr>
              <a:t>, CC Licensed.</a:t>
            </a: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E209E5CD-BCCD-4BE7-965C-F0E421C8E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ABC7B6A1-2DFD-4E30-AC27-F8251EE84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1200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找出情緒過敏原</a:t>
            </a:r>
            <a:endParaRPr lang="zh-TW" altLang="en-US" sz="4000" b="1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2663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91157D63-961F-48DC-B6C6-F51AC77683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2738F622-DE1E-4D9F-89CF-56CF345080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B8C3A127-C70E-4541-80B8-231D6D75C6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443413FA-083B-41AE-AD2B-FF14C4C8A9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2EE06C8A-926B-4026-BC18-9763F91873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CBBDD2AB-FBA6-4F4A-854F-44C301749E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663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4A896693-7AE3-429F-A8CA-8E1D38C2E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6637" name="Picture 2" descr="男孩, 走, 玩具熊, 儿童, 女性, 快乐, 年轻, 可爱, 路, 自然, 国家, 动物, 玩具, 童年">
            <a:extLst>
              <a:ext uri="{FF2B5EF4-FFF2-40B4-BE49-F238E27FC236}">
                <a16:creationId xmlns:a16="http://schemas.microsoft.com/office/drawing/2014/main" id="{23F2B898-47C2-4CA6-86B8-E2A44ED6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44675"/>
            <a:ext cx="5399088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5">
            <a:extLst>
              <a:ext uri="{FF2B5EF4-FFF2-40B4-BE49-F238E27FC236}">
                <a16:creationId xmlns:a16="http://schemas.microsoft.com/office/drawing/2014/main" id="{CA60A88D-264E-4CD3-A565-50A828CFD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34C140E-E0D5-4CC6-A30D-B4BC80E4EFF0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57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9023976A-2602-4F7A-93B0-27EDF92A5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38100"/>
            <a:ext cx="7162800" cy="1905000"/>
          </a:xfrm>
        </p:spPr>
        <p:txBody>
          <a:bodyPr/>
          <a:lstStyle/>
          <a:p>
            <a:pPr algn="ctr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5W1H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（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What, Who, Where, When, Why &amp; How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）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zh-TW" altLang="en-US" sz="4400" b="1" dirty="0">
                <a:solidFill>
                  <a:srgbClr val="FF0000"/>
                </a:solidFill>
                <a:latin typeface="Georgia" pitchFamily="18" charset="0"/>
              </a:rPr>
              <a:t>                     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28676" name="矩形 4">
            <a:extLst>
              <a:ext uri="{FF2B5EF4-FFF2-40B4-BE49-F238E27FC236}">
                <a16:creationId xmlns:a16="http://schemas.microsoft.com/office/drawing/2014/main" id="{24405F83-FC44-456E-AF13-EC56E147D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b="1" u="sng">
                <a:solidFill>
                  <a:srgbClr val="FF0000"/>
                </a:solidFill>
                <a:hlinkClick r:id="rId3"/>
              </a:rPr>
              <a:t>geralt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solidFill>
                <a:srgbClr val="FF0000"/>
              </a:solidFill>
            </a:endParaRPr>
          </a:p>
        </p:txBody>
      </p:sp>
      <p:pic>
        <p:nvPicPr>
          <p:cNvPr id="28677" name="Picture 2" descr="é®é¢, è°, å¦ä½, ä»ä¹, åªé, æ¶, ä¸ºä»ä¹, äºæ, äºææ¥å, æ¶æ¯, è­¦æ¹, ç´§æ¥, ä¿¡æ¯, æè¿°">
            <a:extLst>
              <a:ext uri="{FF2B5EF4-FFF2-40B4-BE49-F238E27FC236}">
                <a16:creationId xmlns:a16="http://schemas.microsoft.com/office/drawing/2014/main" id="{D7EB2955-7184-4444-803F-4D726C52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8" y="2951163"/>
            <a:ext cx="71628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76646704-FF03-49F4-9509-6A4F2C04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CB0E692-52DB-471C-9FA5-73A17F17077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58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FBCC2603-4EDC-4F85-AC14-5DB5FD31F4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2238" y="692150"/>
            <a:ext cx="7162800" cy="19050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當常生氣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留意解讀系統出了問題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zh-TW" altLang="en-US" sz="4400" b="1" dirty="0">
                <a:solidFill>
                  <a:srgbClr val="FF0000"/>
                </a:solidFill>
                <a:latin typeface="Georgia" pitchFamily="18" charset="0"/>
              </a:rPr>
              <a:t>                     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40964" name="矩形 4">
            <a:extLst>
              <a:ext uri="{FF2B5EF4-FFF2-40B4-BE49-F238E27FC236}">
                <a16:creationId xmlns:a16="http://schemas.microsoft.com/office/drawing/2014/main" id="{2576638A-9C3E-4905-A348-1923E8BA8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b="1" u="sng">
                <a:solidFill>
                  <a:srgbClr val="FF0000"/>
                </a:solidFill>
                <a:hlinkClick r:id="rId3"/>
              </a:rPr>
              <a:t>Pexels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solidFill>
                <a:srgbClr val="FF0000"/>
              </a:solidFill>
            </a:endParaRPr>
          </a:p>
        </p:txBody>
      </p:sp>
      <p:pic>
        <p:nvPicPr>
          <p:cNvPr id="40965" name="Picture 7" descr="Back, Back View, Beanie, Bonnet, Boy, Jacket, Male, Man">
            <a:extLst>
              <a:ext uri="{FF2B5EF4-FFF2-40B4-BE49-F238E27FC236}">
                <a16:creationId xmlns:a16="http://schemas.microsoft.com/office/drawing/2014/main" id="{2DAF6BC5-2CA8-4B9D-AAA2-A8A51BB3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663" y="2205038"/>
            <a:ext cx="52451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5">
            <a:extLst>
              <a:ext uri="{FF2B5EF4-FFF2-40B4-BE49-F238E27FC236}">
                <a16:creationId xmlns:a16="http://schemas.microsoft.com/office/drawing/2014/main" id="{42D0F760-95C5-4EA3-A73A-CFD2C7A03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311FF2D-64D3-4874-B4E5-CB25DEA379C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59</a:t>
            </a:fld>
            <a:endParaRPr kumimoji="0" lang="zh-TW" altLang="en-US" sz="1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7338018-AC42-4E88-9455-826A4BFB6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72E0948-E461-42D6-9962-E52C7FC33640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3013" name="矩形 9">
            <a:extLst>
              <a:ext uri="{FF2B5EF4-FFF2-40B4-BE49-F238E27FC236}">
                <a16:creationId xmlns:a16="http://schemas.microsoft.com/office/drawing/2014/main" id="{7379AABE-25CB-406D-9680-6A324C594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5746750"/>
            <a:ext cx="392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D581317-4157-47F8-8BFE-E69E0F0BBA3A}"/>
              </a:ext>
            </a:extLst>
          </p:cNvPr>
          <p:cNvSpPr/>
          <p:nvPr/>
        </p:nvSpPr>
        <p:spPr>
          <a:xfrm>
            <a:off x="2446338" y="531813"/>
            <a:ext cx="5662612" cy="17541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20%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抱怨，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80%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問題解決</a:t>
            </a:r>
            <a:endParaRPr lang="zh-TW" altLang="en-US" sz="36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  <a:p>
            <a:pPr algn="ctr" eaLnBrk="1" hangingPunct="1">
              <a:defRPr/>
            </a:pPr>
            <a:endParaRPr lang="zh-TW" altLang="en-US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3015" name="Picture 2" descr="Girl, Sad, Chair, Sit, Thoughtful, Anime, View, Figure">
            <a:extLst>
              <a:ext uri="{FF2B5EF4-FFF2-40B4-BE49-F238E27FC236}">
                <a16:creationId xmlns:a16="http://schemas.microsoft.com/office/drawing/2014/main" id="{26DA7BC9-C7A3-4039-A874-B61E930A4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22450"/>
            <a:ext cx="454025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Victoria_Borodinova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549275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善用五感的訊息線索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1986" name="Picture 2" descr="ç·å­©, å¿ç«¥, éè¯», å¤å¤©, å­©å­ä»¬, åå¼, åå¼å§å¦¹, æ·å¤">
            <a:extLst>
              <a:ext uri="{FF2B5EF4-FFF2-40B4-BE49-F238E27FC236}">
                <a16:creationId xmlns:a16="http://schemas.microsoft.com/office/drawing/2014/main" id="{8CFE3572-85B2-4E9F-9D19-621AA85F6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397811"/>
            <a:ext cx="6112668" cy="406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4501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編號版面配置區 5">
            <a:extLst>
              <a:ext uri="{FF2B5EF4-FFF2-40B4-BE49-F238E27FC236}">
                <a16:creationId xmlns:a16="http://schemas.microsoft.com/office/drawing/2014/main" id="{C9CCE22C-C089-4BCA-9E42-211736D2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311FD78A-8ACC-4B87-AE06-780F5D234EC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60</a:t>
            </a:fld>
            <a:endParaRPr kumimoji="0" lang="zh-TW" altLang="en-US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297B1D21-F22D-4A46-8B78-5EB876ACEC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666F57E-64BD-4A06-B5CC-744AE7161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0BC35BE4-C73D-43B2-B1A2-81E9306F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25" y="5589588"/>
            <a:ext cx="3684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Black-Talon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C1D1C160-094E-4C92-9461-4E6FECFA0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8" y="219075"/>
            <a:ext cx="6334125" cy="1938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當氣很久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留意情緒調節出了問題</a:t>
            </a: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45063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D3FCA9F4-E441-4239-B1DA-F16FAD2D5F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5064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D79DB024-B0EA-403B-A8B1-ACB79C2106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5065" name="Picture 2" descr="北极熊, 海, 儿童, 海洋, 鱼">
            <a:extLst>
              <a:ext uri="{FF2B5EF4-FFF2-40B4-BE49-F238E27FC236}">
                <a16:creationId xmlns:a16="http://schemas.microsoft.com/office/drawing/2014/main" id="{C3B08237-604B-47EA-9820-A8F69CBF3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2233613"/>
            <a:ext cx="6407150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1EA40516-F36B-4471-B382-F08C6D3AA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F68EBFE-39ED-4539-ABD4-756138AB5D0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61</a:t>
            </a:fld>
            <a:endParaRPr kumimoji="0" lang="zh-TW" altLang="en-US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A3EECBF8-0720-480D-8850-CBE126549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en-US" sz="1800" b="1"/>
              <a:t>：</a:t>
            </a:r>
            <a:r>
              <a:rPr lang="en-US" altLang="zh-TW" sz="1800" b="1">
                <a:hlinkClick r:id="rId3"/>
              </a:rPr>
              <a:t>Juli Chao</a:t>
            </a:r>
            <a:r>
              <a:rPr lang="en-US" altLang="zh-TW" sz="1800" b="1"/>
              <a:t>, CC Licensed.</a:t>
            </a: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3054EAE-89B9-4EC9-B10E-1EF6FD43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679A4CD3-E9F0-4D96-A4FE-8F840166E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25" y="-193675"/>
            <a:ext cx="7026275" cy="19383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/>
            </a:r>
            <a:br>
              <a:rPr lang="en-US" altLang="zh-TW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</a:br>
            <a:r>
              <a:rPr lang="zh-TW" altLang="en-US" sz="40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§</a:t>
            </a:r>
            <a:r>
              <a:rPr lang="zh-TW" altLang="en-US" sz="4000" b="1" i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/>
              </a:rPr>
              <a:t>情緒的安撫與轉移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7110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83B7A23B-384C-47F4-83DE-AD341E9B41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1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49E9FA56-A275-4221-ABBA-78804F91A3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2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4C6806B4-7FBB-43B0-BCAB-3C7DE7D44C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3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BE7D81D3-12EA-44B5-A06A-E19A0C021C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4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B34061B3-C1BF-4E67-B10B-9063544993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5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A8C589EB-2569-4FDE-8393-104A1A8BE9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7116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3785F1D1-98F5-46A1-BD0F-E0499EAD9D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7117" name="圖片 2">
            <a:extLst>
              <a:ext uri="{FF2B5EF4-FFF2-40B4-BE49-F238E27FC236}">
                <a16:creationId xmlns:a16="http://schemas.microsoft.com/office/drawing/2014/main" id="{16C3B1C2-2FFA-4764-ABB2-222D4D56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88" y="1779588"/>
            <a:ext cx="2571750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852A412-CFC9-4E5A-AE8C-073607D2C0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en-US" sz="3600" b="1" u="sng">
              <a:solidFill>
                <a:schemeClr val="folHlink"/>
              </a:solidFill>
              <a:latin typeface="新細明體" panose="02020500000000000000" pitchFamily="18" charset="-120"/>
            </a:endParaRP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01AB08AD-24C4-4006-BD10-DE68BAC2F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341438"/>
            <a:ext cx="7620000" cy="2133600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營造孩子平靜的情境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zh-TW" altLang="en-US" sz="2800" dirty="0">
              <a:latin typeface="新細明體" pitchFamily="18" charset="-120"/>
            </a:endParaRPr>
          </a:p>
        </p:txBody>
      </p:sp>
      <p:sp>
        <p:nvSpPr>
          <p:cNvPr id="57348" name="矩形 1">
            <a:extLst>
              <a:ext uri="{FF2B5EF4-FFF2-40B4-BE49-F238E27FC236}">
                <a16:creationId xmlns:a16="http://schemas.microsoft.com/office/drawing/2014/main" id="{A18DC2EE-1BD2-4C6A-A579-E649B1B70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975350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800" b="1">
                <a:solidFill>
                  <a:srgbClr val="C00000"/>
                </a:solidFill>
              </a:rPr>
              <a:t>Photo</a:t>
            </a:r>
            <a:r>
              <a:rPr lang="zh-TW" altLang="zh-TW" sz="1800" b="1">
                <a:solidFill>
                  <a:srgbClr val="C00000"/>
                </a:solidFill>
                <a:cs typeface="Times New Roman" panose="02020603050405020304" pitchFamily="18" charset="0"/>
              </a:rPr>
              <a:t>：</a:t>
            </a:r>
            <a:r>
              <a:rPr lang="en-US" altLang="zh-TW" sz="1800" b="1">
                <a:solidFill>
                  <a:srgbClr val="C00000"/>
                </a:solidFill>
                <a:cs typeface="Times New Roman" panose="02020603050405020304" pitchFamily="18" charset="0"/>
                <a:hlinkClick r:id="rId3"/>
              </a:rPr>
              <a:t>focusonpc</a:t>
            </a:r>
            <a:r>
              <a:rPr lang="en-US" altLang="zh-TW" sz="1800" b="1">
                <a:solidFill>
                  <a:srgbClr val="C00000"/>
                </a:solidFill>
              </a:rPr>
              <a:t>, CC Licensed.</a:t>
            </a:r>
            <a:endParaRPr lang="zh-TW" altLang="zh-TW" sz="180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57349" name="Picture 2" descr="ç«, å¨ç©, Sleep">
            <a:extLst>
              <a:ext uri="{FF2B5EF4-FFF2-40B4-BE49-F238E27FC236}">
                <a16:creationId xmlns:a16="http://schemas.microsoft.com/office/drawing/2014/main" id="{88680229-F5FC-4FB5-9F54-95854AEA9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24100"/>
            <a:ext cx="572452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5">
            <a:extLst>
              <a:ext uri="{FF2B5EF4-FFF2-40B4-BE49-F238E27FC236}">
                <a16:creationId xmlns:a16="http://schemas.microsoft.com/office/drawing/2014/main" id="{74BF1DCF-31E7-4905-88AA-E6F4F3111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3A3F861-4832-413E-9153-6C07D4F6BB55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63</a:t>
            </a:fld>
            <a:endParaRPr kumimoji="0" lang="zh-TW" altLang="en-US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87341554-3666-4419-9202-1581AD8C8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20A6598-7CB6-44A2-97FC-3A34578F9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BF0BBD4D-7F8C-46C4-8D03-E97A5A9AC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5618163"/>
            <a:ext cx="4125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>
                <a:hlinkClick r:id="rId3"/>
              </a:rPr>
              <a:t>TheVirtualDenise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1F285C4-7A70-4C64-8BA3-BE74FCBFB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896938"/>
            <a:ext cx="6335712" cy="13239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賞識孩子的美好特質</a:t>
            </a:r>
            <a:endParaRPr lang="zh-TW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itchFamily="18" charset="-120"/>
            </a:endParaRPr>
          </a:p>
        </p:txBody>
      </p:sp>
      <p:sp>
        <p:nvSpPr>
          <p:cNvPr id="34823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AEF78AB1-D6C6-4C8C-A206-C35EB7F415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4824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052362C3-2866-4FCA-AE93-0DD50B9D18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4825" name="圖片 2">
            <a:extLst>
              <a:ext uri="{FF2B5EF4-FFF2-40B4-BE49-F238E27FC236}">
                <a16:creationId xmlns:a16="http://schemas.microsoft.com/office/drawing/2014/main" id="{7800E6FF-6F6E-4247-9EDF-D862B1002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935163"/>
            <a:ext cx="5046662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5">
            <a:extLst>
              <a:ext uri="{FF2B5EF4-FFF2-40B4-BE49-F238E27FC236}">
                <a16:creationId xmlns:a16="http://schemas.microsoft.com/office/drawing/2014/main" id="{55B96772-B891-4484-8487-776CB8883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CF9B91E-2808-4FA8-A384-46B22F9C6F5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64</a:t>
            </a:fld>
            <a:endParaRPr kumimoji="0" lang="zh-TW" altLang="en-US" sz="1400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703CA74-79A0-4BCA-BF2F-4029659AC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38916" name="Picture 2" descr="女孩, 窗口, 使恼火, 愤怒, 打乱, 疯了, 感到惊讶, 可疑, 看, 眼睛, 脸, 间谍, 从事间谍活动">
            <a:extLst>
              <a:ext uri="{FF2B5EF4-FFF2-40B4-BE49-F238E27FC236}">
                <a16:creationId xmlns:a16="http://schemas.microsoft.com/office/drawing/2014/main" id="{D1CE7A14-F1FF-4CEB-B8DD-C9652051B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3" y="2241550"/>
            <a:ext cx="4572000" cy="343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矩形 8">
            <a:extLst>
              <a:ext uri="{FF2B5EF4-FFF2-40B4-BE49-F238E27FC236}">
                <a16:creationId xmlns:a16="http://schemas.microsoft.com/office/drawing/2014/main" id="{B53C46AB-BE71-40D4-8AF9-B33CC8434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934075"/>
            <a:ext cx="3346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Photo</a:t>
            </a:r>
            <a:r>
              <a:rPr lang="zh-TW" altLang="en-US" sz="1800">
                <a:solidFill>
                  <a:srgbClr val="FF0000"/>
                </a:solidFill>
              </a:rPr>
              <a:t>：</a:t>
            </a:r>
            <a:r>
              <a:rPr lang="en-US" altLang="zh-TW" sz="1800">
                <a:solidFill>
                  <a:srgbClr val="FF0000"/>
                </a:solidFill>
                <a:hlinkClick r:id="rId4"/>
              </a:rPr>
              <a:t>ParentRap</a:t>
            </a:r>
            <a:r>
              <a:rPr lang="en-US" altLang="zh-TW" sz="1800">
                <a:solidFill>
                  <a:srgbClr val="FF0000"/>
                </a:solidFill>
              </a:rPr>
              <a:t>, CC Licensed. </a:t>
            </a:r>
            <a:endParaRPr lang="zh-TW" altLang="en-US" sz="1800">
              <a:solidFill>
                <a:srgbClr val="FF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E77C6E-FA5B-46F4-BB80-D8ED4230B8ED}"/>
              </a:ext>
            </a:extLst>
          </p:cNvPr>
          <p:cNvSpPr/>
          <p:nvPr/>
        </p:nvSpPr>
        <p:spPr>
          <a:xfrm>
            <a:off x="2700338" y="671513"/>
            <a:ext cx="5543550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charset="-120"/>
                <a:ea typeface="新細明體" charset="-120"/>
              </a:rPr>
              <a:t>衛教宣導的注意事項</a:t>
            </a:r>
          </a:p>
          <a:p>
            <a:pPr eaLnBrk="1" hangingPunct="1">
              <a:defRPr/>
            </a:pPr>
            <a:endParaRPr lang="zh-TW" altLang="en-US" sz="36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5">
            <a:extLst>
              <a:ext uri="{FF2B5EF4-FFF2-40B4-BE49-F238E27FC236}">
                <a16:creationId xmlns:a16="http://schemas.microsoft.com/office/drawing/2014/main" id="{1AA6B8F1-8D10-4E47-991E-3FC7A61D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47FD50A-4484-4E48-A478-40FEA478B0A5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65</a:t>
            </a:fld>
            <a:endParaRPr kumimoji="0" lang="zh-TW" altLang="en-US" sz="140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DA7747C-919C-46B0-A831-232E6AE97F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28775"/>
            <a:ext cx="7620000" cy="4114800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我的嗝嗝老師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Hichki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2018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</a:p>
          <a:p>
            <a:pPr eaLnBrk="1" hangingPunct="1"/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叫我第一名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Front Of The Class) 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2008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0000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FF33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43012" name="圖片 2">
            <a:extLst>
              <a:ext uri="{FF2B5EF4-FFF2-40B4-BE49-F238E27FC236}">
                <a16:creationId xmlns:a16="http://schemas.microsoft.com/office/drawing/2014/main" id="{F0DA1353-FD4D-4B13-9610-4E3F0F012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97200"/>
            <a:ext cx="222091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圖片 4">
            <a:extLst>
              <a:ext uri="{FF2B5EF4-FFF2-40B4-BE49-F238E27FC236}">
                <a16:creationId xmlns:a16="http://schemas.microsoft.com/office/drawing/2014/main" id="{2808E859-14DE-4A92-B284-5911A38E2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997200"/>
            <a:ext cx="25447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矩形 5">
            <a:extLst>
              <a:ext uri="{FF2B5EF4-FFF2-40B4-BE49-F238E27FC236}">
                <a16:creationId xmlns:a16="http://schemas.microsoft.com/office/drawing/2014/main" id="{14DBE7C9-E08F-4FBD-83CB-BAECE1D68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6243638"/>
            <a:ext cx="3074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（圖片來源：</a:t>
            </a:r>
            <a:r>
              <a:rPr lang="en-US" altLang="zh-TW" sz="2400" b="1">
                <a:solidFill>
                  <a:srgbClr val="FF0000"/>
                </a:solidFill>
                <a:latin typeface="Helvetica" panose="020B0604020202020204" pitchFamily="34" charset="0"/>
              </a:rPr>
              <a:t>IMDb</a:t>
            </a: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）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編號版面配置區 5">
            <a:extLst>
              <a:ext uri="{FF2B5EF4-FFF2-40B4-BE49-F238E27FC236}">
                <a16:creationId xmlns:a16="http://schemas.microsoft.com/office/drawing/2014/main" id="{86AFE1BB-A161-4728-8C07-A78ADA40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B365948-73FC-4E5C-8396-C758E75FF7EE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66</a:t>
            </a:fld>
            <a:endParaRPr kumimoji="0" lang="zh-TW" altLang="en-US" sz="1400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FE9A899-E28C-44AC-BFD0-592E5918C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58925" y="787400"/>
            <a:ext cx="7620000" cy="4114800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文生去看海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》Vincent Wants To Sea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2010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</a:p>
          <a:p>
            <a:pPr eaLnBrk="1" hangingPunct="1"/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菲比夢遊仙境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Phoebe in Wonderland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2008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0000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FF33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45060" name="圖片 2">
            <a:extLst>
              <a:ext uri="{FF2B5EF4-FFF2-40B4-BE49-F238E27FC236}">
                <a16:creationId xmlns:a16="http://schemas.microsoft.com/office/drawing/2014/main" id="{1F0B9A88-5263-49CE-A680-8E43A351D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103563"/>
            <a:ext cx="22447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圖片 4">
            <a:extLst>
              <a:ext uri="{FF2B5EF4-FFF2-40B4-BE49-F238E27FC236}">
                <a16:creationId xmlns:a16="http://schemas.microsoft.com/office/drawing/2014/main" id="{D4700C1D-F7D3-4B43-9C3B-2B94A21F8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38" y="3175000"/>
            <a:ext cx="2141537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矩形 5">
            <a:extLst>
              <a:ext uri="{FF2B5EF4-FFF2-40B4-BE49-F238E27FC236}">
                <a16:creationId xmlns:a16="http://schemas.microsoft.com/office/drawing/2014/main" id="{BE016A34-6D3A-44FF-BD11-02990EB7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6365875"/>
            <a:ext cx="3090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（圖片來源：</a:t>
            </a:r>
            <a:r>
              <a:rPr lang="en-US" altLang="zh-TW" sz="2400" b="1">
                <a:solidFill>
                  <a:srgbClr val="FF0000"/>
                </a:solidFill>
                <a:latin typeface="Helvetica" panose="020B0604020202020204" pitchFamily="34" charset="0"/>
              </a:rPr>
              <a:t>IMDb</a:t>
            </a: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）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C8500A22-12A2-4A8F-9185-F00E9A3E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4FACE5D-D841-4C18-82A2-157D2DB425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67</a:t>
            </a:fld>
            <a:endParaRPr kumimoji="0" lang="zh-TW" altLang="en-US" sz="1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6C14FD9-AAF3-4555-A850-B17018BD7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28775"/>
            <a:ext cx="7620000" cy="4114800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火柴人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Matchstick men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）（</a:t>
            </a:r>
            <a:r>
              <a:rPr lang="en-US" altLang="zh-TW" b="1">
                <a:solidFill>
                  <a:srgbClr val="3333FF"/>
                </a:solidFill>
                <a:latin typeface="新細明體" panose="02020500000000000000" pitchFamily="18" charset="-120"/>
              </a:rPr>
              <a:t>2003</a:t>
            </a:r>
            <a:r>
              <a:rPr lang="zh-TW" altLang="en-US" b="1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en-US" altLang="zh-TW" b="1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0000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>
              <a:solidFill>
                <a:srgbClr val="FF33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47108" name="圖片 2">
            <a:extLst>
              <a:ext uri="{FF2B5EF4-FFF2-40B4-BE49-F238E27FC236}">
                <a16:creationId xmlns:a16="http://schemas.microsoft.com/office/drawing/2014/main" id="{71F1E0EB-AA28-40E9-A3F2-935651AC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501900"/>
            <a:ext cx="2220913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3">
            <a:extLst>
              <a:ext uri="{FF2B5EF4-FFF2-40B4-BE49-F238E27FC236}">
                <a16:creationId xmlns:a16="http://schemas.microsoft.com/office/drawing/2014/main" id="{A0E215DB-CD90-4C32-8DD1-B372D5AA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6015038"/>
            <a:ext cx="309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（圖片來源：</a:t>
            </a:r>
            <a:r>
              <a:rPr lang="en-US" altLang="zh-TW" sz="2400" b="1">
                <a:solidFill>
                  <a:srgbClr val="FF0000"/>
                </a:solidFill>
                <a:latin typeface="Helvetica" panose="020B0604020202020204" pitchFamily="34" charset="0"/>
              </a:rPr>
              <a:t>IMDb</a:t>
            </a: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）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C8500A22-12A2-4A8F-9185-F00E9A3E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4FACE5D-D841-4C18-82A2-157D2DB425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68</a:t>
            </a:fld>
            <a:endParaRPr kumimoji="0" lang="zh-TW" altLang="en-US" sz="1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6C14FD9-AAF3-4555-A850-B17018BD7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2789" y="620688"/>
            <a:ext cx="7620000" cy="4114800"/>
          </a:xfrm>
        </p:spPr>
        <p:txBody>
          <a:bodyPr/>
          <a:lstStyle/>
          <a:p>
            <a:pPr eaLnBrk="1" hangingPunct="1"/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妥瑞氏的春天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》(I Have Tourette's But Tourette's Doesn't Have Me) (2005)</a:t>
            </a:r>
          </a:p>
          <a:p>
            <a:pPr eaLnBrk="1" hangingPunct="1"/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我的名字叫法蘭克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Hello, My Name Is Frank)(2021)</a:t>
            </a:r>
          </a:p>
          <a:p>
            <a:pPr eaLnBrk="1" hangingPunct="1"/>
            <a:endParaRPr lang="en-US" altLang="zh-TW" b="1" dirty="0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 dirty="0">
              <a:solidFill>
                <a:srgbClr val="FF33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7109" name="矩形 3">
            <a:extLst>
              <a:ext uri="{FF2B5EF4-FFF2-40B4-BE49-F238E27FC236}">
                <a16:creationId xmlns:a16="http://schemas.microsoft.com/office/drawing/2014/main" id="{A0E215DB-CD90-4C32-8DD1-B372D5AA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6015038"/>
            <a:ext cx="309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（圖片來源：</a:t>
            </a:r>
            <a:r>
              <a:rPr lang="en-US" altLang="zh-TW" sz="2400" b="1">
                <a:solidFill>
                  <a:srgbClr val="FF0000"/>
                </a:solidFill>
                <a:latin typeface="Helvetica" panose="020B0604020202020204" pitchFamily="34" charset="0"/>
              </a:rPr>
              <a:t>IMDb</a:t>
            </a: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）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A4AC01-4669-4396-8630-F096AED8E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068960"/>
            <a:ext cx="1901957" cy="285293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A582B74-F695-4A14-A523-562FF23B52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032956"/>
            <a:ext cx="198652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44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投影片編號版面配置區 5">
            <a:extLst>
              <a:ext uri="{FF2B5EF4-FFF2-40B4-BE49-F238E27FC236}">
                <a16:creationId xmlns:a16="http://schemas.microsoft.com/office/drawing/2014/main" id="{C8500A22-12A2-4A8F-9185-F00E9A3E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4FACE5D-D841-4C18-82A2-157D2DB425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69</a:t>
            </a:fld>
            <a:endParaRPr kumimoji="0" lang="zh-TW" altLang="en-US" sz="1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6C14FD9-AAF3-4555-A850-B17018BD76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28775"/>
            <a:ext cx="7620000" cy="4114800"/>
          </a:xfrm>
        </p:spPr>
        <p:txBody>
          <a:bodyPr/>
          <a:lstStyle/>
          <a:p>
            <a:pPr eaLnBrk="1" hangingPunct="1"/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公視人生劇展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可圈的鞋店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</a:p>
          <a:p>
            <a:pPr eaLnBrk="1" hangingPunct="1"/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醫生怎麼還不來？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（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Toc </a:t>
            </a:r>
            <a:r>
              <a:rPr lang="en-US" altLang="zh-TW" b="1" dirty="0" err="1">
                <a:solidFill>
                  <a:srgbClr val="3333FF"/>
                </a:solidFill>
                <a:latin typeface="新細明體" panose="02020500000000000000" pitchFamily="18" charset="-120"/>
              </a:rPr>
              <a:t>Toc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）（</a:t>
            </a:r>
            <a:r>
              <a:rPr lang="en-US" altLang="zh-TW" b="1" dirty="0">
                <a:solidFill>
                  <a:srgbClr val="3333FF"/>
                </a:solidFill>
                <a:latin typeface="新細明體" panose="02020500000000000000" pitchFamily="18" charset="-120"/>
              </a:rPr>
              <a:t>2017</a:t>
            </a:r>
            <a:r>
              <a:rPr lang="zh-TW" altLang="en-US" b="1" dirty="0">
                <a:solidFill>
                  <a:srgbClr val="3333FF"/>
                </a:solidFill>
                <a:latin typeface="新細明體" panose="02020500000000000000" pitchFamily="18" charset="-120"/>
              </a:rPr>
              <a:t>）</a:t>
            </a:r>
          </a:p>
          <a:p>
            <a:pPr eaLnBrk="1" hangingPunct="1"/>
            <a:endParaRPr lang="en-US" altLang="zh-TW" b="1" dirty="0">
              <a:solidFill>
                <a:srgbClr val="3333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 dirty="0">
              <a:solidFill>
                <a:srgbClr val="0000FF"/>
              </a:solidFill>
              <a:latin typeface="新細明體" panose="02020500000000000000" pitchFamily="18" charset="-120"/>
            </a:endParaRPr>
          </a:p>
          <a:p>
            <a:pPr eaLnBrk="1" hangingPunct="1"/>
            <a:endParaRPr lang="zh-TW" altLang="en-US" b="1" dirty="0">
              <a:solidFill>
                <a:srgbClr val="FF33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47109" name="矩形 3">
            <a:extLst>
              <a:ext uri="{FF2B5EF4-FFF2-40B4-BE49-F238E27FC236}">
                <a16:creationId xmlns:a16="http://schemas.microsoft.com/office/drawing/2014/main" id="{A0E215DB-CD90-4C32-8DD1-B372D5AA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9325" y="6015038"/>
            <a:ext cx="30908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（圖片來源：</a:t>
            </a:r>
            <a:r>
              <a:rPr lang="en-US" altLang="zh-TW" sz="2400" b="1">
                <a:solidFill>
                  <a:srgbClr val="FF0000"/>
                </a:solidFill>
                <a:latin typeface="Helvetica" panose="020B0604020202020204" pitchFamily="34" charset="0"/>
              </a:rPr>
              <a:t>IMDb</a:t>
            </a:r>
            <a:r>
              <a:rPr lang="zh-TW" altLang="en-US" sz="2400" b="1">
                <a:solidFill>
                  <a:srgbClr val="FF0000"/>
                </a:solidFill>
                <a:latin typeface="Helvetica" panose="020B0604020202020204" pitchFamily="34" charset="0"/>
              </a:rPr>
              <a:t>）</a:t>
            </a:r>
            <a:endParaRPr lang="zh-TW" altLang="en-US" sz="2400" b="1">
              <a:solidFill>
                <a:srgbClr val="FF0000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064290-4556-4EBD-B56B-9A7B57DE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0" y="2852411"/>
            <a:ext cx="1910728" cy="30268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BE5B8C3-4BEE-48AF-AB68-993A54D20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877449"/>
            <a:ext cx="2106214" cy="30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3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投影片編號版面配置區 5">
            <a:extLst>
              <a:ext uri="{FF2B5EF4-FFF2-40B4-BE49-F238E27FC236}">
                <a16:creationId xmlns:a16="http://schemas.microsoft.com/office/drawing/2014/main" id="{32DE8230-F4E3-4291-91CA-323C56C3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DB09B6C-3FBB-4194-A5BC-0A182E0BE46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3D5EA2B4-243A-4F13-A678-2CC149261F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47813" y="549275"/>
            <a:ext cx="7162800" cy="1905000"/>
          </a:xfrm>
        </p:spPr>
        <p:txBody>
          <a:bodyPr/>
          <a:lstStyle/>
          <a:p>
            <a:pPr algn="ctr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理解程度的掌握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  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</a:t>
            </a:r>
            <a:r>
              <a:rPr lang="zh-TW" altLang="en-US" sz="4400" b="1" dirty="0">
                <a:solidFill>
                  <a:srgbClr val="FF0000"/>
                </a:solidFill>
                <a:latin typeface="Georgia" pitchFamily="18" charset="0"/>
              </a:rPr>
              <a:t>                     </a:t>
            </a:r>
            <a:endParaRPr lang="en-US" altLang="zh-TW" sz="44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73732" name="矩形 4">
            <a:extLst>
              <a:ext uri="{FF2B5EF4-FFF2-40B4-BE49-F238E27FC236}">
                <a16:creationId xmlns:a16="http://schemas.microsoft.com/office/drawing/2014/main" id="{179A49E5-AE18-462E-BFE7-EB818568B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5949950"/>
            <a:ext cx="5761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0000"/>
                </a:solidFill>
              </a:rPr>
              <a:t>Photo</a:t>
            </a:r>
            <a:r>
              <a:rPr lang="zh-TW" altLang="zh-TW" sz="1800" b="1" u="sng">
                <a:solidFill>
                  <a:srgbClr val="FF0000"/>
                </a:solidFill>
              </a:rPr>
              <a:t>：</a:t>
            </a:r>
            <a:r>
              <a:rPr lang="en-US" altLang="zh-TW" sz="1800" b="1" u="sng">
                <a:solidFill>
                  <a:srgbClr val="FF0000"/>
                </a:solidFill>
                <a:hlinkClick r:id="rId3"/>
              </a:rPr>
              <a:t>Gilmanshin</a:t>
            </a:r>
            <a:r>
              <a:rPr lang="en-US" altLang="zh-TW" sz="1800" b="1" u="sng">
                <a:solidFill>
                  <a:srgbClr val="FF0000"/>
                </a:solidFill>
              </a:rPr>
              <a:t>, CC Licensed.</a:t>
            </a:r>
            <a:endParaRPr lang="zh-TW" altLang="zh-TW" sz="18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solidFill>
                <a:srgbClr val="FF0000"/>
              </a:solidFill>
            </a:endParaRPr>
          </a:p>
        </p:txBody>
      </p:sp>
      <p:pic>
        <p:nvPicPr>
          <p:cNvPr id="73733" name="Picture 2" descr="å¥³å­©, è¯´è°, å¹´è½», æ¿é´, ç½, å¯ç±, å¿«ä¹, é¦é¡µ, å¿ç«¥, äºº, ç¾ä¸½, å¥³æ§, å°, ç«¥å¹´, èå">
            <a:extLst>
              <a:ext uri="{FF2B5EF4-FFF2-40B4-BE49-F238E27FC236}">
                <a16:creationId xmlns:a16="http://schemas.microsoft.com/office/drawing/2014/main" id="{DED986C5-C7B3-4573-A04A-8A8F00C8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133600"/>
            <a:ext cx="5219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6988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投影片編號版面配置區 5">
            <a:extLst>
              <a:ext uri="{FF2B5EF4-FFF2-40B4-BE49-F238E27FC236}">
                <a16:creationId xmlns:a16="http://schemas.microsoft.com/office/drawing/2014/main" id="{7D2C306C-DE37-4042-8106-7BB2C87A5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AA3C4D4D-09D3-4CD0-A0E6-A5A47FEE22F8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70</a:t>
            </a:fld>
            <a:endParaRPr kumimoji="0" lang="zh-TW" altLang="en-US" sz="140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C94022C7-BF02-4601-AE37-0A35D145C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019F509-9E51-48CB-9127-6A9F0B925320}"/>
              </a:ext>
            </a:extLst>
          </p:cNvPr>
          <p:cNvSpPr txBox="1"/>
          <p:nvPr/>
        </p:nvSpPr>
        <p:spPr>
          <a:xfrm>
            <a:off x="250825" y="3429000"/>
            <a:ext cx="43926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zh-TW" alt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>
              <a:defRPr/>
            </a:pPr>
            <a:endParaRPr lang="zh-TW" altLang="en-US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4341" name="矩形 9">
            <a:extLst>
              <a:ext uri="{FF2B5EF4-FFF2-40B4-BE49-F238E27FC236}">
                <a16:creationId xmlns:a16="http://schemas.microsoft.com/office/drawing/2014/main" id="{C42B4869-A330-45E2-B1C0-3AB98D6FB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5746750"/>
            <a:ext cx="3927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B51996B-7A3E-4C00-BE57-93801D613AF6}"/>
              </a:ext>
            </a:extLst>
          </p:cNvPr>
          <p:cNvSpPr/>
          <p:nvPr/>
        </p:nvSpPr>
        <p:spPr>
          <a:xfrm>
            <a:off x="3103052" y="679450"/>
            <a:ext cx="4341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5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年，再見，兩個字</a:t>
            </a:r>
          </a:p>
        </p:txBody>
      </p:sp>
      <p:pic>
        <p:nvPicPr>
          <p:cNvPr id="14343" name="Picture 2" descr="Girl, Sad, Chair, Sit, Thoughtful, Anime, View, Figure">
            <a:extLst>
              <a:ext uri="{FF2B5EF4-FFF2-40B4-BE49-F238E27FC236}">
                <a16:creationId xmlns:a16="http://schemas.microsoft.com/office/drawing/2014/main" id="{AE423EC5-5F66-4D8B-BC74-BD82EA7C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822450"/>
            <a:ext cx="4540250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813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71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6013" y="5589588"/>
            <a:ext cx="39998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Myriams-Fotos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平行時空無交集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親師對於緘默問題的認知落差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6146" name="Picture 2" descr="Roof Windows, Attic, Boy, Stare Out The Window">
            <a:extLst>
              <a:ext uri="{FF2B5EF4-FFF2-40B4-BE49-F238E27FC236}">
                <a16:creationId xmlns:a16="http://schemas.microsoft.com/office/drawing/2014/main" id="{9A478B0E-6DD0-41F0-9355-C6C4EA62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888" y="2445065"/>
            <a:ext cx="4411588" cy="294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0645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投影片編號版面配置區 5">
            <a:extLst>
              <a:ext uri="{FF2B5EF4-FFF2-40B4-BE49-F238E27FC236}">
                <a16:creationId xmlns:a16="http://schemas.microsoft.com/office/drawing/2014/main" id="{F6DC9ED9-7678-4453-809C-2A5251D6F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FA980EB-38B8-4055-920C-7BC164BC2CE3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72</a:t>
            </a:fld>
            <a:endParaRPr kumimoji="0" lang="zh-TW" altLang="en-US" sz="1400"/>
          </a:p>
        </p:txBody>
      </p:sp>
      <p:sp>
        <p:nvSpPr>
          <p:cNvPr id="196611" name="Rectangle 2">
            <a:extLst>
              <a:ext uri="{FF2B5EF4-FFF2-40B4-BE49-F238E27FC236}">
                <a16:creationId xmlns:a16="http://schemas.microsoft.com/office/drawing/2014/main" id="{1156F502-D6EE-481B-8068-0850F164C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196612" name="Rectangle 3">
            <a:extLst>
              <a:ext uri="{FF2B5EF4-FFF2-40B4-BE49-F238E27FC236}">
                <a16:creationId xmlns:a16="http://schemas.microsoft.com/office/drawing/2014/main" id="{6CE4438C-91C5-40D6-8388-FCC05D9E2F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196613" name="Rectangle 5">
            <a:extLst>
              <a:ext uri="{FF2B5EF4-FFF2-40B4-BE49-F238E27FC236}">
                <a16:creationId xmlns:a16="http://schemas.microsoft.com/office/drawing/2014/main" id="{3C6FB4CB-ED8B-4C09-A0A0-5D0B3EC8D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5589588"/>
            <a:ext cx="470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PublicDomainPictures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533400"/>
            <a:ext cx="6335712" cy="1816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無人知曉的內心世界</a:t>
            </a: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  <a:p>
            <a:pPr algn="ctr" eaLnBrk="1" hangingPunct="1">
              <a:defRPr/>
            </a:pP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9661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01514372-5B96-4FCA-9E73-9DF97647D2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19661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4EE1B1F-8570-418D-A4DE-B0D273763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96617" name="Picture 2" descr="æ²³é©¬, ç, ç©å·, é´å½±, æé´, é», ç½, çªå°, èæ¯, å£çº¸, ä¼¤å¿, å, å¿è®°äº">
            <a:extLst>
              <a:ext uri="{FF2B5EF4-FFF2-40B4-BE49-F238E27FC236}">
                <a16:creationId xmlns:a16="http://schemas.microsoft.com/office/drawing/2014/main" id="{0C7E353A-0896-412E-BC21-DFED7F8EB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5" y="2005013"/>
            <a:ext cx="494188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491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83DD78A9-3731-4D8C-93B8-7565CA05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E7BC9CB-8623-4CD6-A2FB-0BAA7EC5360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73</a:t>
            </a:fld>
            <a:endParaRPr kumimoji="0" lang="zh-TW" altLang="en-US" sz="14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0C728899-0899-4587-8A82-9208A2FC96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450" y="5320365"/>
            <a:ext cx="410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fr-FR" altLang="zh-TW" sz="1800" b="1">
                <a:solidFill>
                  <a:srgbClr val="FF0000"/>
                </a:solidFill>
              </a:rPr>
              <a:t>Photo</a:t>
            </a:r>
            <a:r>
              <a:rPr lang="zh-TW" altLang="fr-FR" sz="1800" b="1">
                <a:solidFill>
                  <a:srgbClr val="FF0000"/>
                </a:solidFill>
              </a:rPr>
              <a:t>：</a:t>
            </a:r>
            <a:r>
              <a:rPr lang="en-US" altLang="zh-TW" sz="1800" b="1">
                <a:hlinkClick r:id="rId3"/>
              </a:rPr>
              <a:t>ThoughtCatalog</a:t>
            </a:r>
            <a:r>
              <a:rPr lang="fr-FR" altLang="zh-TW" sz="1800" b="1">
                <a:solidFill>
                  <a:srgbClr val="FF0000"/>
                </a:solidFill>
              </a:rPr>
              <a:t>, CC Licensed. </a:t>
            </a: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49EF5658-73C6-489E-97DE-0D750BE4C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69638" name="Rectangle 5">
            <a:extLst>
              <a:ext uri="{FF2B5EF4-FFF2-40B4-BE49-F238E27FC236}">
                <a16:creationId xmlns:a16="http://schemas.microsoft.com/office/drawing/2014/main" id="{F6118517-FABA-4E5E-A3DE-CE2D46AD3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163" y="902671"/>
            <a:ext cx="4677883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目標設定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微調與執行</a:t>
            </a:r>
          </a:p>
        </p:txBody>
      </p:sp>
      <p:pic>
        <p:nvPicPr>
          <p:cNvPr id="65542" name="Picture 2" descr="ä¹¦ç±, ä¹¦, éè¯», åº, å¥³å­, è®¤ä¸º, 101åå , ç½, å®¢å, æ¾æ¾, æç»´, å­¦ä¹ , ç¥è¯">
            <a:extLst>
              <a:ext uri="{FF2B5EF4-FFF2-40B4-BE49-F238E27FC236}">
                <a16:creationId xmlns:a16="http://schemas.microsoft.com/office/drawing/2014/main" id="{CCD26068-4ABF-49F2-A526-AEBD8B6F0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43" y="2015331"/>
            <a:ext cx="44291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67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74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05" y="5589588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語言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非語言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6626" name="Picture 2" descr="Sad, Longing, Love, Danbo, Danboard, Figure, Cute">
            <a:extLst>
              <a:ext uri="{FF2B5EF4-FFF2-40B4-BE49-F238E27FC236}">
                <a16:creationId xmlns:a16="http://schemas.microsoft.com/office/drawing/2014/main" id="{0DE9D050-CE8C-48E2-A0C0-D365CF3F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32" y="1676400"/>
            <a:ext cx="5796136" cy="38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874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86E55584-6DFA-4265-A427-B87E8589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B6F58F3D-D61E-4832-A695-5FE058FBFF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75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E738F92-1812-4C79-93EA-ECD67187A0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765490E2-7A19-4EDC-89F2-2EBA5EFEA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475" y="5949950"/>
            <a:ext cx="369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Boris Kerah</a:t>
            </a:r>
            <a:r>
              <a:rPr lang="en-US" altLang="zh-TW" sz="1800" b="1" u="sng">
                <a:solidFill>
                  <a:srgbClr val="FF3300"/>
                </a:solidFill>
              </a:rPr>
              <a:t>, CC Licensed. </a:t>
            </a:r>
            <a:endParaRPr lang="zh-TW" altLang="en-US" sz="1800" b="1" u="sng">
              <a:solidFill>
                <a:srgbClr val="FF3300"/>
              </a:solidFill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3EAFCBCD-357D-4579-9CCE-199F6F746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411024"/>
            <a:ext cx="6767091" cy="17543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避免讓孩子過度聚焦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新細明體" charset="-12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新細明體" charset="-120"/>
              </a:rPr>
              <a:t>在說話行為上</a:t>
            </a:r>
            <a:endParaRPr lang="zh-TW" altLang="en-US" sz="4000" b="1" u="sng" dirty="0">
              <a:solidFill>
                <a:srgbClr val="C00000"/>
              </a:solidFill>
              <a:latin typeface="新細明體" panose="02020500000000000000" pitchFamily="18" charset="-120"/>
            </a:endParaRPr>
          </a:p>
        </p:txBody>
      </p:sp>
      <p:pic>
        <p:nvPicPr>
          <p:cNvPr id="40966" name="Picture 7" descr="C:\Users\oem\Downloads\7576764396_aee539dae9_b.jpg">
            <a:extLst>
              <a:ext uri="{FF2B5EF4-FFF2-40B4-BE49-F238E27FC236}">
                <a16:creationId xmlns:a16="http://schemas.microsoft.com/office/drawing/2014/main" id="{4709B444-7A2D-45A0-8B12-62436770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349500"/>
            <a:ext cx="50927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4806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76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55" y="5802868"/>
            <a:ext cx="36750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>
                <a:solidFill>
                  <a:srgbClr val="FF3300"/>
                </a:solidFill>
                <a:hlinkClick r:id="rId3"/>
              </a:rPr>
              <a:t>Free-Photos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452" y="1365418"/>
            <a:ext cx="703629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班級氛圍的營造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026" name="Picture 2" descr="Hiding, Boy, Girl, Child, Young, Box, Hole, Torn, Eye">
            <a:extLst>
              <a:ext uri="{FF2B5EF4-FFF2-40B4-BE49-F238E27FC236}">
                <a16:creationId xmlns:a16="http://schemas.microsoft.com/office/drawing/2014/main" id="{D693D9DD-EB8A-46D3-91D0-46486A26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498" y="2378104"/>
            <a:ext cx="4872902" cy="32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0796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5F42499B-41DF-4CE0-821A-A52E92D971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1068388"/>
            <a:ext cx="7543800" cy="608012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留意刻板印象的形成</a:t>
            </a:r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F7A6BBC6-3C0C-46DA-8CC1-326412B976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14350" indent="-514350" algn="just" eaLnBrk="1" hangingPunct="1">
              <a:buFont typeface="Wingdings" panose="05000000000000000000" pitchFamily="2" charset="2"/>
              <a:buNone/>
              <a:defRPr/>
            </a:pPr>
            <a:endParaRPr lang="zh-TW" altLang="en-US" b="1" dirty="0">
              <a:solidFill>
                <a:srgbClr val="0000FF"/>
              </a:solidFill>
              <a:latin typeface="新細明體" pitchFamily="18" charset="-120"/>
            </a:endParaRPr>
          </a:p>
          <a:p>
            <a:pPr algn="just" eaLnBrk="1" hangingPunct="1">
              <a:defRPr/>
            </a:pPr>
            <a:endParaRPr lang="zh-TW" altLang="en-US" b="1" dirty="0">
              <a:solidFill>
                <a:srgbClr val="0000FF"/>
              </a:solidFill>
              <a:latin typeface="新細明體" pitchFamily="18" charset="-12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zh-TW" altLang="en-US" b="1" u="sng" dirty="0">
              <a:solidFill>
                <a:srgbClr val="FF0000"/>
              </a:solidFill>
              <a:latin typeface="新細明體" pitchFamily="18" charset="-120"/>
            </a:endParaRPr>
          </a:p>
        </p:txBody>
      </p:sp>
      <p:pic>
        <p:nvPicPr>
          <p:cNvPr id="77828" name="Picture 7" descr="å¥³å­©, æ²ä¼¤, ç»æ, å¯å¯, å¨å°, å­©å­, éå, å¤´, å¥³æ§, éé·, èå, ä¸§, å¿æ, å³æ³¨">
            <a:extLst>
              <a:ext uri="{FF2B5EF4-FFF2-40B4-BE49-F238E27FC236}">
                <a16:creationId xmlns:a16="http://schemas.microsoft.com/office/drawing/2014/main" id="{A2DE77B8-A2E7-4F8B-A13B-5CFC403C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81200"/>
            <a:ext cx="5756275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21040FD-547F-44B5-86AD-AE2BEB4D9F81}"/>
              </a:ext>
            </a:extLst>
          </p:cNvPr>
          <p:cNvSpPr/>
          <p:nvPr/>
        </p:nvSpPr>
        <p:spPr>
          <a:xfrm>
            <a:off x="2895600" y="5605463"/>
            <a:ext cx="45720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fr-FR" altLang="zh-TW" sz="1800" b="1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Photo</a:t>
            </a:r>
            <a:r>
              <a:rPr lang="zh-TW" altLang="zh-TW" sz="1800" b="1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：</a:t>
            </a:r>
            <a:r>
              <a:rPr lang="en-US" altLang="zh-TW" sz="1800" b="1" u="sng" kern="100" dirty="0" err="1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Alexas_Fotos</a:t>
            </a:r>
            <a:r>
              <a:rPr lang="fr-FR" altLang="zh-TW" sz="1800" b="1" kern="100" dirty="0">
                <a:solidFill>
                  <a:srgbClr val="C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CC Licensed.</a:t>
            </a:r>
            <a:endParaRPr lang="zh-TW" altLang="zh-TW" sz="1800" kern="100" dirty="0">
              <a:solidFill>
                <a:srgbClr val="C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830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編號版面配置區 5">
            <a:extLst>
              <a:ext uri="{FF2B5EF4-FFF2-40B4-BE49-F238E27FC236}">
                <a16:creationId xmlns:a16="http://schemas.microsoft.com/office/drawing/2014/main" id="{6DEC6E83-904A-460B-AE9E-DB43E9A8E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3D5812B-D263-4CCF-BC44-6F661863B308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78</a:t>
            </a:fld>
            <a:endParaRPr kumimoji="0" lang="zh-TW" altLang="en-US" sz="140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D74623DF-DBDD-4F94-AC05-DA3DD07A02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76375" y="1916113"/>
            <a:ext cx="7010400" cy="19050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zh-TW" altLang="en-US" sz="4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  <p:sp>
        <p:nvSpPr>
          <p:cNvPr id="23556" name="標題 6">
            <a:extLst>
              <a:ext uri="{FF2B5EF4-FFF2-40B4-BE49-F238E27FC236}">
                <a16:creationId xmlns:a16="http://schemas.microsoft.com/office/drawing/2014/main" id="{AAF222A6-9C48-411F-8DC5-406E4F3EC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教室裡說話情境的注意事項</a:t>
            </a:r>
          </a:p>
        </p:txBody>
      </p:sp>
      <p:pic>
        <p:nvPicPr>
          <p:cNvPr id="30725" name="Picture 2" descr="孩子, 女孩, 金发, 面对, 查看, 惊讶, 肖像">
            <a:extLst>
              <a:ext uri="{FF2B5EF4-FFF2-40B4-BE49-F238E27FC236}">
                <a16:creationId xmlns:a16="http://schemas.microsoft.com/office/drawing/2014/main" id="{41C21C4D-0BB0-4C0D-AFE0-564F4FBC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989138"/>
            <a:ext cx="525621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矩形 5">
            <a:extLst>
              <a:ext uri="{FF2B5EF4-FFF2-40B4-BE49-F238E27FC236}">
                <a16:creationId xmlns:a16="http://schemas.microsoft.com/office/drawing/2014/main" id="{699024CE-E0C8-4B2C-81D6-6846E060F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580548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>
                <a:latin typeface="Georgia" panose="02040502050405020303" pitchFamily="18" charset="0"/>
              </a:rPr>
              <a:t>Photo</a:t>
            </a:r>
            <a:r>
              <a:rPr lang="zh-TW" altLang="en-US" sz="1800" b="1">
                <a:latin typeface="Georgia" panose="02040502050405020303" pitchFamily="18" charset="0"/>
              </a:rPr>
              <a:t>：</a:t>
            </a:r>
            <a:r>
              <a:rPr lang="en-US" altLang="zh-TW" sz="1800" b="1">
                <a:hlinkClick r:id="rId4"/>
              </a:rPr>
              <a:t>Pezibear</a:t>
            </a:r>
            <a:r>
              <a:rPr lang="en-US" altLang="zh-TW" sz="1800" b="1">
                <a:latin typeface="Georgia" panose="02040502050405020303" pitchFamily="18" charset="0"/>
              </a:rPr>
              <a:t>, CC Licensed.</a:t>
            </a:r>
            <a:endParaRPr lang="zh-TW" altLang="en-US" sz="1800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6170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5">
            <a:extLst>
              <a:ext uri="{FF2B5EF4-FFF2-40B4-BE49-F238E27FC236}">
                <a16:creationId xmlns:a16="http://schemas.microsoft.com/office/drawing/2014/main" id="{C98EBF86-045C-4A3E-A8CD-C4E49780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02CF49B-E3CE-4B3A-B2D1-4E37E2E198B2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79</a:t>
            </a:fld>
            <a:endParaRPr kumimoji="0" lang="zh-TW" altLang="en-US" sz="1400"/>
          </a:p>
        </p:txBody>
      </p:sp>
      <p:sp>
        <p:nvSpPr>
          <p:cNvPr id="34819" name="Rectangle 3074">
            <a:extLst>
              <a:ext uri="{FF2B5EF4-FFF2-40B4-BE49-F238E27FC236}">
                <a16:creationId xmlns:a16="http://schemas.microsoft.com/office/drawing/2014/main" id="{94BB5BA8-4474-45A0-96E2-AABBCA7808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endParaRPr lang="zh-TW" altLang="en-US" sz="36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sp>
        <p:nvSpPr>
          <p:cNvPr id="9221" name="Rectangle 3076">
            <a:extLst>
              <a:ext uri="{FF2B5EF4-FFF2-40B4-BE49-F238E27FC236}">
                <a16:creationId xmlns:a16="http://schemas.microsoft.com/office/drawing/2014/main" id="{D55F4ADC-D218-416A-868E-BE18B9A78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0" y="762000"/>
            <a:ext cx="5616575" cy="206210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TW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zh-TW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操之過急的反效果</a:t>
            </a:r>
            <a:endParaRPr lang="zh-TW" altLang="en-US" sz="4000" b="1" i="1" dirty="0">
              <a:solidFill>
                <a:srgbClr val="0000FF"/>
              </a:solidFill>
              <a:latin typeface="Georgia" pitchFamily="18" charset="0"/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        </a:t>
            </a:r>
            <a:endParaRPr lang="zh-TW" alt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4821" name="Picture 2" descr="图像, 办公桌, 女子, 办公室, 担心, 女孩, 等待, 坐, 认为, 关注, 黑色和白色, 悲伤, 的表达">
            <a:extLst>
              <a:ext uri="{FF2B5EF4-FFF2-40B4-BE49-F238E27FC236}">
                <a16:creationId xmlns:a16="http://schemas.microsoft.com/office/drawing/2014/main" id="{05E8718B-9628-4842-AD57-DBCA1738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276475"/>
            <a:ext cx="42513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矩形 7">
            <a:extLst>
              <a:ext uri="{FF2B5EF4-FFF2-40B4-BE49-F238E27FC236}">
                <a16:creationId xmlns:a16="http://schemas.microsoft.com/office/drawing/2014/main" id="{44777E31-AD0E-4830-AF88-D847809DB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6165850"/>
            <a:ext cx="457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>
                <a:solidFill>
                  <a:srgbClr val="FF0000"/>
                </a:solidFill>
              </a:rPr>
              <a:t>Photo</a:t>
            </a:r>
            <a:r>
              <a:rPr lang="zh-TW" altLang="en-US" sz="1400" b="1">
                <a:solidFill>
                  <a:srgbClr val="FF0000"/>
                </a:solidFill>
              </a:rPr>
              <a:t>：</a:t>
            </a:r>
            <a:r>
              <a:rPr lang="en-US" altLang="zh-TW" sz="1400" b="1">
                <a:solidFill>
                  <a:srgbClr val="FF0000"/>
                </a:solidFill>
                <a:hlinkClick r:id="rId4"/>
              </a:rPr>
              <a:t>Alexas_Fotos</a:t>
            </a:r>
            <a:r>
              <a:rPr lang="en-US" altLang="zh-TW" sz="1400" b="1">
                <a:solidFill>
                  <a:srgbClr val="FF0000"/>
                </a:solidFill>
              </a:rPr>
              <a:t>, CC Licensed.</a:t>
            </a:r>
            <a:endParaRPr lang="zh-TW" alt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8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投影片編號版面配置區 5">
            <a:extLst>
              <a:ext uri="{FF2B5EF4-FFF2-40B4-BE49-F238E27FC236}">
                <a16:creationId xmlns:a16="http://schemas.microsoft.com/office/drawing/2014/main" id="{BA8ADB88-538F-4919-BA51-07027080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49C7B09-8F24-47E9-89B4-A3F708AF09EF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</a:t>
            </a:fld>
            <a:endParaRPr kumimoji="0" lang="zh-TW" altLang="en-US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E31260B8-CE84-4B6C-AFD4-2BB86830C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5373688"/>
            <a:ext cx="283845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 tooltip="移至 Donnie Ray Jones 的所有相片"/>
              </a:rPr>
              <a:t>Donnie Ray Jones</a:t>
            </a:r>
            <a:r>
              <a:rPr lang="en-US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912B83BD-8F85-4976-9F59-DBFC209BB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7232" y="908050"/>
            <a:ext cx="5519461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自我刺激的了解與因應</a:t>
            </a:r>
          </a:p>
          <a:p>
            <a:pPr>
              <a:defRPr/>
            </a:pPr>
            <a:endParaRPr lang="zh-TW" altLang="en-US" sz="4000" b="1" u="sng" dirty="0">
              <a:solidFill>
                <a:srgbClr val="00B050"/>
              </a:solidFill>
              <a:latin typeface="Georgia" pitchFamily="18" charset="0"/>
            </a:endParaRPr>
          </a:p>
        </p:txBody>
      </p:sp>
      <p:pic>
        <p:nvPicPr>
          <p:cNvPr id="18437" name="Picture 6" descr="C:\Users\oem\Downloads\16433200859_beb5db62fa_z.jpg">
            <a:extLst>
              <a:ext uri="{FF2B5EF4-FFF2-40B4-BE49-F238E27FC236}">
                <a16:creationId xmlns:a16="http://schemas.microsoft.com/office/drawing/2014/main" id="{C3C87919-A2A2-4D9A-B89B-5EF025890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349500"/>
            <a:ext cx="39211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2370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投影片編號版面配置區 5">
            <a:extLst>
              <a:ext uri="{FF2B5EF4-FFF2-40B4-BE49-F238E27FC236}">
                <a16:creationId xmlns:a16="http://schemas.microsoft.com/office/drawing/2014/main" id="{43F817D1-B782-4ACC-B1D3-A99F55C3B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8B1ADD-2159-4BDB-9DE9-135328C7213A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80</a:t>
            </a:fld>
            <a:endParaRPr kumimoji="0" lang="zh-TW" altLang="en-US" sz="1400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2E936B15-320F-4057-8DBA-4C3F28E87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5578299"/>
            <a:ext cx="4643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pt-BR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PublicDomainPictures</a:t>
            </a:r>
            <a:r>
              <a:rPr lang="pt-BR" altLang="zh-TW" sz="1800" b="1" u="sng" dirty="0">
                <a:solidFill>
                  <a:srgbClr val="FF3300"/>
                </a:solidFill>
              </a:rPr>
              <a:t>, CC Licensed.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E21AE45-8C25-42AD-AEA5-002F6A7F8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1052513"/>
            <a:ext cx="7620000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說話情境的設計</a:t>
            </a:r>
          </a:p>
        </p:txBody>
      </p:sp>
      <p:pic>
        <p:nvPicPr>
          <p:cNvPr id="30722" name="Picture 2" descr="å¿ç«¥, ç´§æ¥, å¸®å©, æ, äºº, ä¼¤å¿, æ£æ¦æ , ç­å¾, æ è§, ç»æ, ç©º, æ å¥, é», ç½, å£çº¸">
            <a:extLst>
              <a:ext uri="{FF2B5EF4-FFF2-40B4-BE49-F238E27FC236}">
                <a16:creationId xmlns:a16="http://schemas.microsoft.com/office/drawing/2014/main" id="{0DE1370B-54C2-43A1-A203-00B55F5D0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68" y="1988840"/>
            <a:ext cx="4932040" cy="326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2208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81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7193" y="5589588"/>
            <a:ext cx="33374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Deedster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918163"/>
            <a:ext cx="703629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別讓孩子受驚嚇，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有效拿捏肯定的時間點 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7170" name="Picture 2" descr="Cat, Funny, Stalker, Creeper, Goofy Face, Animal, Cute">
            <a:extLst>
              <a:ext uri="{FF2B5EF4-FFF2-40B4-BE49-F238E27FC236}">
                <a16:creationId xmlns:a16="http://schemas.microsoft.com/office/drawing/2014/main" id="{D21A9270-DA72-4460-A6DD-2A689188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40" y="2452033"/>
            <a:ext cx="5224054" cy="28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615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投影片編號版面配置區 5">
            <a:extLst>
              <a:ext uri="{FF2B5EF4-FFF2-40B4-BE49-F238E27FC236}">
                <a16:creationId xmlns:a16="http://schemas.microsoft.com/office/drawing/2014/main" id="{F6C2BD0D-3D6F-41D4-80A6-FAF16CC74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6F02905-EA5E-48B8-BDE5-9CDAAC3E106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82</a:t>
            </a:fld>
            <a:endParaRPr kumimoji="0" lang="zh-TW" altLang="en-US" sz="1400"/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79E75E7D-79FC-4463-878D-D7C35AABD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732463"/>
            <a:ext cx="268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/>
              <a:t>Photo</a:t>
            </a:r>
            <a:r>
              <a:rPr lang="zh-TW" altLang="zh-TW" sz="1400" b="1"/>
              <a:t>：</a:t>
            </a:r>
            <a:r>
              <a:rPr lang="en-US" altLang="zh-TW" sz="1400" b="1">
                <a:hlinkClick r:id="rId3"/>
              </a:rPr>
              <a:t>SimonaR</a:t>
            </a:r>
            <a:r>
              <a:rPr lang="en-US" altLang="zh-TW" sz="1400" b="1"/>
              <a:t>, CC Licensed. </a:t>
            </a:r>
            <a:endParaRPr lang="zh-TW" altLang="zh-TW" sz="1400" b="1"/>
          </a:p>
        </p:txBody>
      </p:sp>
      <p:sp>
        <p:nvSpPr>
          <p:cNvPr id="94212" name="Rectangle 3">
            <a:extLst>
              <a:ext uri="{FF2B5EF4-FFF2-40B4-BE49-F238E27FC236}">
                <a16:creationId xmlns:a16="http://schemas.microsoft.com/office/drawing/2014/main" id="{DFECF23F-A574-492C-B997-9E33F7C5F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34822" name="矩形 5">
            <a:extLst>
              <a:ext uri="{FF2B5EF4-FFF2-40B4-BE49-F238E27FC236}">
                <a16:creationId xmlns:a16="http://schemas.microsoft.com/office/drawing/2014/main" id="{DFA54D8D-13D6-4D51-8E3F-05877C6E28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12553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細微的判斷指標</a:t>
            </a:r>
          </a:p>
        </p:txBody>
      </p:sp>
      <p:pic>
        <p:nvPicPr>
          <p:cNvPr id="94214" name="Picture 8" descr="Cat, Eyes, View, Face, Animal, Home, British Shorthair">
            <a:extLst>
              <a:ext uri="{FF2B5EF4-FFF2-40B4-BE49-F238E27FC236}">
                <a16:creationId xmlns:a16="http://schemas.microsoft.com/office/drawing/2014/main" id="{61FD4B70-C189-4255-9812-4449D7A2D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205038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28835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5">
            <a:extLst>
              <a:ext uri="{FF2B5EF4-FFF2-40B4-BE49-F238E27FC236}">
                <a16:creationId xmlns:a16="http://schemas.microsoft.com/office/drawing/2014/main" id="{069F04D5-F1F1-40B2-A89A-26F9072D9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56AE39E-F01A-46EC-8E1B-23811D8BABD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83</a:t>
            </a:fld>
            <a:endParaRPr kumimoji="0" lang="zh-TW" altLang="en-US" sz="1400"/>
          </a:p>
        </p:txBody>
      </p:sp>
      <p:sp>
        <p:nvSpPr>
          <p:cNvPr id="96259" name="Rectangle 2">
            <a:extLst>
              <a:ext uri="{FF2B5EF4-FFF2-40B4-BE49-F238E27FC236}">
                <a16:creationId xmlns:a16="http://schemas.microsoft.com/office/drawing/2014/main" id="{C6727A76-241A-47F8-8703-5AD887057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5589588"/>
            <a:ext cx="2454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/>
              <a:t>Photo</a:t>
            </a:r>
            <a:r>
              <a:rPr lang="zh-TW" altLang="zh-TW" sz="1400" b="1"/>
              <a:t>：</a:t>
            </a:r>
            <a:r>
              <a:rPr lang="en-US" altLang="zh-TW" sz="1400" b="1">
                <a:hlinkClick r:id="rId3"/>
              </a:rPr>
              <a:t>Pexels</a:t>
            </a:r>
            <a:r>
              <a:rPr lang="en-US" altLang="zh-TW" sz="1400" b="1"/>
              <a:t>, CC Licensed. </a:t>
            </a:r>
            <a:endParaRPr lang="zh-TW" altLang="zh-TW" sz="1400" b="1"/>
          </a:p>
        </p:txBody>
      </p:sp>
      <p:sp>
        <p:nvSpPr>
          <p:cNvPr id="96260" name="Rectangle 3">
            <a:extLst>
              <a:ext uri="{FF2B5EF4-FFF2-40B4-BE49-F238E27FC236}">
                <a16:creationId xmlns:a16="http://schemas.microsoft.com/office/drawing/2014/main" id="{B3DF5149-BFF6-46E5-AB4B-2A181EFCA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34822" name="矩形 5">
            <a:extLst>
              <a:ext uri="{FF2B5EF4-FFF2-40B4-BE49-F238E27FC236}">
                <a16:creationId xmlns:a16="http://schemas.microsoft.com/office/drawing/2014/main" id="{10A8633C-DADE-4CB4-ABBB-3870D6F2C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125538"/>
            <a:ext cx="6264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製造微笑催化劑</a:t>
            </a:r>
          </a:p>
        </p:txBody>
      </p:sp>
      <p:pic>
        <p:nvPicPr>
          <p:cNvPr id="96262" name="Picture 8" descr="Happy, Smiling, Cuddly Toy, Toy, Smile">
            <a:extLst>
              <a:ext uri="{FF2B5EF4-FFF2-40B4-BE49-F238E27FC236}">
                <a16:creationId xmlns:a16="http://schemas.microsoft.com/office/drawing/2014/main" id="{BD8B071A-42BE-4249-A7F6-A97F421FD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133600"/>
            <a:ext cx="48958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4965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編號版面配置區 5">
            <a:extLst>
              <a:ext uri="{FF2B5EF4-FFF2-40B4-BE49-F238E27FC236}">
                <a16:creationId xmlns:a16="http://schemas.microsoft.com/office/drawing/2014/main" id="{E1E9C6F1-F834-485A-9028-31B91929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8D4B4822-C01B-4EA4-A26B-221984349C1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84</a:t>
            </a:fld>
            <a:endParaRPr kumimoji="0" lang="zh-TW" altLang="en-US" sz="1400"/>
          </a:p>
        </p:txBody>
      </p:sp>
      <p:sp>
        <p:nvSpPr>
          <p:cNvPr id="98307" name="Rectangle 2">
            <a:extLst>
              <a:ext uri="{FF2B5EF4-FFF2-40B4-BE49-F238E27FC236}">
                <a16:creationId xmlns:a16="http://schemas.microsoft.com/office/drawing/2014/main" id="{6AEA83CB-75D1-48CF-A871-B44B41C58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732463"/>
            <a:ext cx="299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400" b="1"/>
              <a:t>Photo</a:t>
            </a:r>
            <a:r>
              <a:rPr lang="zh-TW" altLang="zh-TW" sz="1400" b="1"/>
              <a:t>：</a:t>
            </a:r>
            <a:r>
              <a:rPr lang="en-US" altLang="zh-TW" sz="1400" b="1">
                <a:hlinkClick r:id="rId3"/>
              </a:rPr>
              <a:t>Alexas_Fotos</a:t>
            </a:r>
            <a:r>
              <a:rPr lang="en-US" altLang="zh-TW" sz="1400" b="1"/>
              <a:t>, CC Licensed. </a:t>
            </a:r>
            <a:endParaRPr lang="zh-TW" altLang="zh-TW" sz="1400" b="1"/>
          </a:p>
        </p:txBody>
      </p:sp>
      <p:sp>
        <p:nvSpPr>
          <p:cNvPr id="98308" name="Rectangle 3">
            <a:extLst>
              <a:ext uri="{FF2B5EF4-FFF2-40B4-BE49-F238E27FC236}">
                <a16:creationId xmlns:a16="http://schemas.microsoft.com/office/drawing/2014/main" id="{B1B2EF63-12B9-4D5B-902D-25F88AAC0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34822" name="矩形 5">
            <a:extLst>
              <a:ext uri="{FF2B5EF4-FFF2-40B4-BE49-F238E27FC236}">
                <a16:creationId xmlns:a16="http://schemas.microsoft.com/office/drawing/2014/main" id="{EB52490C-1734-498D-902C-7A4F4D910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1125538"/>
            <a:ext cx="6264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形成親密人際圈</a:t>
            </a:r>
          </a:p>
        </p:txBody>
      </p:sp>
      <p:pic>
        <p:nvPicPr>
          <p:cNvPr id="98310" name="Picture 8" descr="Danbo, Fig, Longing, Friends, Fun, Figures, Sweet, Miss">
            <a:extLst>
              <a:ext uri="{FF2B5EF4-FFF2-40B4-BE49-F238E27FC236}">
                <a16:creationId xmlns:a16="http://schemas.microsoft.com/office/drawing/2014/main" id="{3BD2FBEE-D9E6-408C-80C8-E6234305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133600"/>
            <a:ext cx="5148263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9506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投影片編號版面配置區 5">
            <a:extLst>
              <a:ext uri="{FF2B5EF4-FFF2-40B4-BE49-F238E27FC236}">
                <a16:creationId xmlns:a16="http://schemas.microsoft.com/office/drawing/2014/main" id="{9D51B650-CA06-4054-9272-A740D5034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7E03C0F7-42D0-4AB5-9CBB-1B9B558344C2}" type="slidenum">
              <a:rPr kumimoji="0" lang="zh-TW" altLang="en-US" sz="1400"/>
              <a:pPr>
                <a:spcBef>
                  <a:spcPct val="50000"/>
                </a:spcBef>
                <a:buClrTx/>
                <a:buFontTx/>
                <a:buNone/>
              </a:pPr>
              <a:t>85</a:t>
            </a:fld>
            <a:endParaRPr kumimoji="0" lang="zh-TW" altLang="en-US" sz="140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395013E-7F12-4730-BE9A-A5333D4B4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5878513"/>
            <a:ext cx="4949825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</a:t>
            </a:r>
            <a:r>
              <a:rPr lang="zh-TW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</a:t>
            </a:r>
            <a:r>
              <a:rPr lang="en-US" altLang="zh-TW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Greyerbaby</a:t>
            </a:r>
            <a:r>
              <a:rPr lang="en-US" altLang="zh-TW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CC Licensed. </a:t>
            </a:r>
            <a:endParaRPr lang="zh-TW" altLang="zh-TW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A0B6177-12EB-413D-84F3-EFD59A9C3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908050"/>
            <a:ext cx="4751387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小天使的訓練</a:t>
            </a: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FF0000"/>
                </a:solidFill>
                <a:latin typeface="Georgia" pitchFamily="18" charset="0"/>
              </a:rPr>
              <a:t>      </a:t>
            </a:r>
          </a:p>
        </p:txBody>
      </p:sp>
      <p:pic>
        <p:nvPicPr>
          <p:cNvPr id="98309" name="Picture 2" descr="å¥³å­©, ç©å·ç, ç©å·, å¿ç«¥, ç«¥å¹´, å°, æ­æ¾, ç©è, è¹è·, æ·å¤, æ³¥è·¯, å, å²©, å­©å­">
            <a:extLst>
              <a:ext uri="{FF2B5EF4-FFF2-40B4-BE49-F238E27FC236}">
                <a16:creationId xmlns:a16="http://schemas.microsoft.com/office/drawing/2014/main" id="{FB1668ED-99C7-4233-95CD-DD746A0B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773238"/>
            <a:ext cx="5689600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3842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編號版面配置區 5">
            <a:extLst>
              <a:ext uri="{FF2B5EF4-FFF2-40B4-BE49-F238E27FC236}">
                <a16:creationId xmlns:a16="http://schemas.microsoft.com/office/drawing/2014/main" id="{6D4BC62C-B8BE-45E3-8D85-3AA2EC95D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4BD1CDC8-1F25-46CB-A056-311CC6E109BD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86</a:t>
            </a:fld>
            <a:endParaRPr kumimoji="0" lang="zh-TW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54B5265-F33D-429D-84C8-279106B01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7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None/>
            </a:pPr>
            <a:r>
              <a:rPr lang="en-US" altLang="zh-TW" sz="1800" b="1" dirty="0"/>
              <a:t>Photo</a:t>
            </a:r>
            <a:r>
              <a:rPr lang="zh-TW" altLang="zh-TW" sz="1800" b="1" dirty="0"/>
              <a:t>：</a:t>
            </a:r>
            <a:r>
              <a:rPr lang="en-US" altLang="zh-TW" sz="1800" b="1" dirty="0" err="1">
                <a:hlinkClick r:id="rId3"/>
              </a:rPr>
              <a:t>Alexas_Fotos</a:t>
            </a:r>
            <a:r>
              <a:rPr lang="en-US" altLang="zh-TW" sz="1800" b="1" dirty="0"/>
              <a:t>, CC Licensed.</a:t>
            </a:r>
            <a:endParaRPr lang="zh-TW" altLang="zh-TW" sz="1800" dirty="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17D6D4A3-17AB-4451-A64E-2E98FB75E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2262" y="728732"/>
            <a:ext cx="7026275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從封閉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興趣開始問起</a:t>
            </a:r>
          </a:p>
        </p:txBody>
      </p:sp>
      <p:sp>
        <p:nvSpPr>
          <p:cNvPr id="8198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C075EF8D-C96B-40D0-BF3A-A034BC857D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199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8DC9CB34-BCF3-405C-A6E2-853C3755E1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0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196DFB63-53B9-4E68-8522-77EE57371D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1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0FDEA54F-E321-4339-9836-A09C841A01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2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973FA2F-4CAD-43B3-9D44-38863E7B46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3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9A4BFD25-7186-4554-85F5-777CA0D88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8204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5314EE39-210B-4925-A08A-06079039F9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64514" name="Picture 2" descr="æ¬ä¹¦, è¯»å, Danbo, æ°å­, æ»ç¨½, å¯ç±, ä¹¦é¡µ, æå­¦, å¾ä¹¦, æè², æ»å¨, æµè§, å®è¥">
            <a:extLst>
              <a:ext uri="{FF2B5EF4-FFF2-40B4-BE49-F238E27FC236}">
                <a16:creationId xmlns:a16="http://schemas.microsoft.com/office/drawing/2014/main" id="{D9A85133-46B9-444F-BB73-3E0AF3ACF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4" y="1653914"/>
            <a:ext cx="5111750" cy="37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3878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投影片編號版面配置區 5">
            <a:extLst>
              <a:ext uri="{FF2B5EF4-FFF2-40B4-BE49-F238E27FC236}">
                <a16:creationId xmlns:a16="http://schemas.microsoft.com/office/drawing/2014/main" id="{C199D6D4-49E3-4767-863A-6464266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1FE6D54-F994-4493-B4CE-5CF698E8D9C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87</a:t>
            </a:fld>
            <a:endParaRPr kumimoji="0" lang="zh-TW" altLang="en-US" sz="1400"/>
          </a:p>
        </p:txBody>
      </p:sp>
      <p:sp>
        <p:nvSpPr>
          <p:cNvPr id="286723" name="Rectangle 2">
            <a:extLst>
              <a:ext uri="{FF2B5EF4-FFF2-40B4-BE49-F238E27FC236}">
                <a16:creationId xmlns:a16="http://schemas.microsoft.com/office/drawing/2014/main" id="{100424E3-03A0-4843-9EC3-F5C340F07E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286724" name="Rectangle 3">
            <a:extLst>
              <a:ext uri="{FF2B5EF4-FFF2-40B4-BE49-F238E27FC236}">
                <a16:creationId xmlns:a16="http://schemas.microsoft.com/office/drawing/2014/main" id="{14525C08-B840-4B77-BE4F-D8C03BAA8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286725" name="Rectangle 5">
            <a:extLst>
              <a:ext uri="{FF2B5EF4-FFF2-40B4-BE49-F238E27FC236}">
                <a16:creationId xmlns:a16="http://schemas.microsoft.com/office/drawing/2014/main" id="{339AC5DB-A9F8-44B4-AE85-5626B06AA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5641" y="5589588"/>
            <a:ext cx="32005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Kadres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986250"/>
            <a:ext cx="6335712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傾聽同理幫孩子說</a:t>
            </a:r>
          </a:p>
        </p:txBody>
      </p:sp>
      <p:sp>
        <p:nvSpPr>
          <p:cNvPr id="28672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91491198-61CB-4BE9-AA82-4393D71E54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8672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2222EA3D-517E-4EFD-9A33-43CED66356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18436" name="Picture 4" descr="æå, å¤§åå°, ç¶äº²åå¥³å¿, ç«">
            <a:extLst>
              <a:ext uri="{FF2B5EF4-FFF2-40B4-BE49-F238E27FC236}">
                <a16:creationId xmlns:a16="http://schemas.microsoft.com/office/drawing/2014/main" id="{5E84B16F-FB0C-4069-8306-15A5C324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36" y="2132856"/>
            <a:ext cx="4716016" cy="31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77616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5">
            <a:extLst>
              <a:ext uri="{FF2B5EF4-FFF2-40B4-BE49-F238E27FC236}">
                <a16:creationId xmlns:a16="http://schemas.microsoft.com/office/drawing/2014/main" id="{10AE8CD2-DCEB-429C-8177-14AD0474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99C8A76-EFCC-4524-A3AE-FBAC0B409793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88</a:t>
            </a:fld>
            <a:endParaRPr kumimoji="0" lang="zh-TW" altLang="en-US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575BE30A-DA3F-43B5-B3F3-EF7E1A277F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 dirty="0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 dirty="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793057E-0878-4CC7-A6AD-E0AC88FD3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65BFC030-C608-4B0E-899E-366166E4B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5589588"/>
            <a:ext cx="3611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andrewicus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744" y="1284232"/>
            <a:ext cx="6335712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筆談</a:t>
            </a:r>
            <a:r>
              <a:rPr lang="en-US" altLang="zh-TW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心情日記</a:t>
            </a:r>
            <a:endParaRPr lang="en-US" altLang="zh-TW" sz="3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3255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CDB2ACA6-4586-40FB-AFE6-E77D88F5C6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3256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665D7DC2-EAA6-4E53-B71F-FDEF9025BB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3257" name="Picture 2" descr="ç, å® ç©, å¹´è½», å¿ç«¥, æå, å°ç, å¹¸ç¦, åè°, åè°, è¡ç¨">
            <a:extLst>
              <a:ext uri="{FF2B5EF4-FFF2-40B4-BE49-F238E27FC236}">
                <a16:creationId xmlns:a16="http://schemas.microsoft.com/office/drawing/2014/main" id="{76C05BA1-2E58-444F-A6BA-773FA2562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445077"/>
            <a:ext cx="4572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92705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投影片編號版面配置區 5">
            <a:extLst>
              <a:ext uri="{FF2B5EF4-FFF2-40B4-BE49-F238E27FC236}">
                <a16:creationId xmlns:a16="http://schemas.microsoft.com/office/drawing/2014/main" id="{A0C59C21-0123-42AA-A5F5-A8C5991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FD353066-63AC-47CA-AA2C-3600A939D164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89</a:t>
            </a:fld>
            <a:endParaRPr kumimoji="0" lang="zh-TW" altLang="en-US" sz="1400"/>
          </a:p>
        </p:txBody>
      </p:sp>
      <p:sp>
        <p:nvSpPr>
          <p:cNvPr id="303107" name="Rectangle 2">
            <a:extLst>
              <a:ext uri="{FF2B5EF4-FFF2-40B4-BE49-F238E27FC236}">
                <a16:creationId xmlns:a16="http://schemas.microsoft.com/office/drawing/2014/main" id="{0DAF9BD1-9D05-4341-B018-7F6F89BDE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303108" name="Rectangle 3">
            <a:extLst>
              <a:ext uri="{FF2B5EF4-FFF2-40B4-BE49-F238E27FC236}">
                <a16:creationId xmlns:a16="http://schemas.microsoft.com/office/drawing/2014/main" id="{D45AC952-8D4A-4CF2-8F18-F76318C6D0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303109" name="Rectangle 5">
            <a:extLst>
              <a:ext uri="{FF2B5EF4-FFF2-40B4-BE49-F238E27FC236}">
                <a16:creationId xmlns:a16="http://schemas.microsoft.com/office/drawing/2014/main" id="{E1B871B0-59E1-4397-95AE-9239C80C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605" y="5589588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 dirty="0">
                <a:solidFill>
                  <a:srgbClr val="FF3300"/>
                </a:solidFill>
              </a:rPr>
              <a:t>Photo</a:t>
            </a:r>
            <a:r>
              <a:rPr lang="zh-TW" altLang="en-US" sz="1800" b="1" u="sng" dirty="0">
                <a:solidFill>
                  <a:srgbClr val="FF3300"/>
                </a:solidFill>
              </a:rPr>
              <a:t>：</a:t>
            </a:r>
            <a:r>
              <a:rPr lang="en-US" altLang="zh-TW" sz="1800" b="1" u="sng" dirty="0" err="1">
                <a:solidFill>
                  <a:srgbClr val="FF3300"/>
                </a:solidFill>
                <a:hlinkClick r:id="rId3"/>
              </a:rPr>
              <a:t>Alexas_Fotos</a:t>
            </a:r>
            <a:r>
              <a:rPr lang="en-US" altLang="zh-TW" sz="1800" b="1" u="sng" dirty="0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 dirty="0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B116E1-70BD-46BE-BE7A-777A70E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452" y="843171"/>
            <a:ext cx="703629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信誓旦旦的賭注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轉換環境就開口？</a:t>
            </a:r>
          </a:p>
        </p:txBody>
      </p:sp>
      <p:sp>
        <p:nvSpPr>
          <p:cNvPr id="303111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8D438C30-9831-4039-96B6-03D83A8968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303112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12DEFE2F-0E5D-4384-9C13-7588B9BC69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7650" name="Picture 2" descr="Danbo, Skateboard, Drive, Funny, Figure, Sweet">
            <a:extLst>
              <a:ext uri="{FF2B5EF4-FFF2-40B4-BE49-F238E27FC236}">
                <a16:creationId xmlns:a16="http://schemas.microsoft.com/office/drawing/2014/main" id="{8FB16616-BDEA-4BC0-807A-6C3A9B0B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69" y="2187836"/>
            <a:ext cx="5235860" cy="33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0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5">
            <a:extLst>
              <a:ext uri="{FF2B5EF4-FFF2-40B4-BE49-F238E27FC236}">
                <a16:creationId xmlns:a16="http://schemas.microsoft.com/office/drawing/2014/main" id="{056C3970-7F89-4311-B25A-6E5AE166C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50FA265-A671-457D-AACE-0885CB5861DB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9</a:t>
            </a:fld>
            <a:endParaRPr kumimoji="0" lang="zh-TW" altLang="en-US" sz="14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825FC88-F3D7-4D75-B283-6D0125AD7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724525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>
                <a:hlinkClick r:id="rId3"/>
              </a:rPr>
              <a:t>IvanPais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5099AA4-B271-4B5B-BDEC-D78D55F57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BDC4F686-78DE-44E1-A4F2-B8B669E59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814388"/>
            <a:ext cx="7026275" cy="708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因應固著性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itchFamily="18" charset="-120"/>
            </a:endParaRPr>
          </a:p>
        </p:txBody>
      </p:sp>
      <p:sp>
        <p:nvSpPr>
          <p:cNvPr id="22534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3338F4A3-BA48-4D38-98AA-42BEF0189A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5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D0842454-BCDE-48B4-B79F-B12A3483AC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6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E27BC3D1-5BDE-43FC-95CD-A77C8BF954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7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A9B4254E-F0EB-4191-85F6-5FCF679095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-288925" y="-427038"/>
            <a:ext cx="1250950" cy="158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8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C888667F-6138-4A8D-855B-FA13A7260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39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52472927-EBC0-4D0C-928D-5D00EA5EA7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22540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167752FB-0902-4061-A961-C76DAC3A89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22541" name="Picture 2" descr="ä¹¦, éè®¯ç°¿, å­¦ä¹ , éè¯», æå, å¾ä¹¦é¦, å·, æç½®, æ«ç², è¯»å, æè², è¯»å¡å¨, æå­, æ">
            <a:extLst>
              <a:ext uri="{FF2B5EF4-FFF2-40B4-BE49-F238E27FC236}">
                <a16:creationId xmlns:a16="http://schemas.microsoft.com/office/drawing/2014/main" id="{3FC04976-2355-4F52-9F21-730D6AF71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1893888"/>
            <a:ext cx="5111750" cy="340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90163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5">
            <a:extLst>
              <a:ext uri="{FF2B5EF4-FFF2-40B4-BE49-F238E27FC236}">
                <a16:creationId xmlns:a16="http://schemas.microsoft.com/office/drawing/2014/main" id="{A7051225-D376-46D9-B74D-AA9E3B3F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9359DF74-76A6-4F5B-8273-3AAF7E7142D5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90</a:t>
            </a:fld>
            <a:endParaRPr kumimoji="0" lang="zh-TW" altLang="en-US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DC8C10EE-77BF-43F2-BA5E-A568B002C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  <a:t/>
            </a:r>
            <a:br>
              <a:rPr lang="zh-TW" altLang="en-US" sz="4000" b="1">
                <a:solidFill>
                  <a:schemeClr val="folHlink"/>
                </a:solidFill>
                <a:latin typeface="新細明體" panose="02020500000000000000" pitchFamily="18" charset="-120"/>
              </a:rPr>
            </a:br>
            <a:endParaRPr lang="zh-TW" altLang="en-US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E497B40E-B859-458C-AE43-9E768512E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zh-TW" altLang="en-US"/>
              <a:t> 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A4975B63-3B8D-495D-A553-C2ABB676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5589588"/>
            <a:ext cx="3306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TW" sz="1800" b="1" u="sng">
                <a:solidFill>
                  <a:srgbClr val="FF3300"/>
                </a:solidFill>
              </a:rPr>
              <a:t>Photo</a:t>
            </a:r>
            <a:r>
              <a:rPr lang="zh-TW" altLang="en-US" sz="1800" b="1" u="sng">
                <a:solidFill>
                  <a:srgbClr val="FF3300"/>
                </a:solidFill>
              </a:rPr>
              <a:t>：</a:t>
            </a:r>
            <a:r>
              <a:rPr lang="en-US" altLang="zh-TW" sz="1800" b="1" u="sng">
                <a:solidFill>
                  <a:srgbClr val="FF3300"/>
                </a:solidFill>
                <a:hlinkClick r:id="rId3"/>
              </a:rPr>
              <a:t>GoranH</a:t>
            </a:r>
            <a:r>
              <a:rPr lang="en-US" altLang="zh-TW" sz="1800" b="1" u="sng">
                <a:solidFill>
                  <a:srgbClr val="FF3300"/>
                </a:solidFill>
                <a:hlinkClick r:id="rId4"/>
              </a:rPr>
              <a:t>,</a:t>
            </a:r>
            <a:r>
              <a:rPr lang="en-US" altLang="zh-TW" sz="1800" b="1" u="sng">
                <a:solidFill>
                  <a:srgbClr val="FF3300"/>
                </a:solidFill>
              </a:rPr>
              <a:t> CC Licensed. 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F47FE1B-6E17-4732-94EC-4DEDD690F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3700" y="1191831"/>
            <a:ext cx="7035800" cy="70788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情何以堪的無情霸凌與捉弄</a:t>
            </a:r>
            <a:endParaRPr lang="en-US" altLang="zh-TW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1207" name="AutoShape 2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5343F80-5A83-4C6C-BC4A-46145BDEF4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51208" name="AutoShape 4" descr="無法顯示錯誤的圖片「http://www.theparentreport.com/wp-content/uploads/2012/10/Boy-with-Blocks.jpg」。">
            <a:extLst>
              <a:ext uri="{FF2B5EF4-FFF2-40B4-BE49-F238E27FC236}">
                <a16:creationId xmlns:a16="http://schemas.microsoft.com/office/drawing/2014/main" id="{B315B776-0E65-454E-B074-B129184892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51209" name="Picture 2">
            <a:extLst>
              <a:ext uri="{FF2B5EF4-FFF2-40B4-BE49-F238E27FC236}">
                <a16:creationId xmlns:a16="http://schemas.microsoft.com/office/drawing/2014/main" id="{9F2331D0-F0FA-4DDE-B6D9-3292BAE54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70" y="2306406"/>
            <a:ext cx="4621060" cy="3081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7533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9DF8380E-0F1E-44D0-A8C3-5EB3BF19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3E94123-BBFA-4D95-B774-CF176C34961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91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2E7ED10-8BF7-45D4-BCCF-F1EB9C1A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zh-TW" sz="1800" b="1"/>
              <a:t>Photo</a:t>
            </a:r>
            <a:r>
              <a:rPr lang="zh-TW" altLang="zh-TW" sz="1800" b="1"/>
              <a:t>：</a:t>
            </a:r>
            <a:r>
              <a:rPr lang="en-US" altLang="zh-TW" sz="1800" b="1" u="sng">
                <a:hlinkClick r:id="rId3"/>
              </a:rPr>
              <a:t>Pexels</a:t>
            </a:r>
            <a:r>
              <a:rPr lang="en-US" altLang="zh-TW" sz="1800" b="1"/>
              <a:t>, CC Licensed.</a:t>
            </a:r>
            <a:endParaRPr lang="zh-TW" altLang="zh-TW" sz="1800"/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>
              <a:latin typeface="Georgia" panose="02040502050405020303" pitchFamily="18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263F894-8766-4DC4-898F-778DBAE4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4A8275E0-A3A1-4D51-B099-7EF579F62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075" y="15875"/>
            <a:ext cx="7026275" cy="132343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en-US" altLang="zh-TW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zh-TW" altLang="en-US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§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延伸閱讀</a:t>
            </a:r>
            <a:r>
              <a:rPr lang="en-US" altLang="zh-TW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r>
              <a:rPr lang="zh-TW" altLang="en-US" sz="4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他人的生命經驗</a:t>
            </a:r>
            <a:endParaRPr lang="zh-TW" altLang="en-US" sz="40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charset="-120"/>
              <a:ea typeface="新細明體" charset="-120"/>
            </a:endParaRPr>
          </a:p>
        </p:txBody>
      </p:sp>
      <p:sp>
        <p:nvSpPr>
          <p:cNvPr id="40966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4023B873-AB67-4E98-BE3A-3C455C6CF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7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D61F08CF-9D6A-4D27-964F-907487F001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6F5FD0E2-8E15-4D9C-A114-2F126932A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9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7B2305C8-C93F-43EE-B5A9-BCCC385BE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0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A1A6612-EE44-41AF-8503-EBA44E379E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1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868C2389-E47D-40A4-995F-0A92950AAC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2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0E304BF2-B961-4E94-96FB-A92D5A2A1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40973" name="Picture 2" descr="å¥³å­, å­¦ä¹ , ä¹¦ç±, éè¯», æäºº, åº, å¥³å­©, æ¿é´">
            <a:extLst>
              <a:ext uri="{FF2B5EF4-FFF2-40B4-BE49-F238E27FC236}">
                <a16:creationId xmlns:a16="http://schemas.microsoft.com/office/drawing/2014/main" id="{3FC31073-0051-4D0A-9783-90A7D068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1460500"/>
            <a:ext cx="59817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1116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5">
            <a:extLst>
              <a:ext uri="{FF2B5EF4-FFF2-40B4-BE49-F238E27FC236}">
                <a16:creationId xmlns:a16="http://schemas.microsoft.com/office/drawing/2014/main" id="{9DF8380E-0F1E-44D0-A8C3-5EB3BF199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3E94123-BBFA-4D95-B774-CF176C349617}" type="slidenum">
              <a:rPr kumimoji="0" lang="zh-TW" altLang="en-US" sz="1400" smtClean="0"/>
              <a:pPr>
                <a:spcBef>
                  <a:spcPct val="50000"/>
                </a:spcBef>
                <a:buClrTx/>
                <a:buFontTx/>
                <a:buNone/>
              </a:pPr>
              <a:t>92</a:t>
            </a:fld>
            <a:endParaRPr kumimoji="0" lang="zh-TW" altLang="en-US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D2E7ED10-8BF7-45D4-BCCF-F1EB9C1AB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5589588"/>
            <a:ext cx="51117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400" b="1" dirty="0">
              <a:latin typeface="Georgia" panose="02040502050405020303" pitchFamily="18" charset="0"/>
            </a:endParaRP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263F894-8766-4DC4-898F-778DBAE48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810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TW" altLang="en-US" sz="4000" b="1" u="sng">
              <a:solidFill>
                <a:srgbClr val="0000FF"/>
              </a:solidFill>
              <a:latin typeface="新細明體" panose="02020500000000000000" pitchFamily="18" charset="-120"/>
            </a:endParaRPr>
          </a:p>
        </p:txBody>
      </p:sp>
      <p:sp>
        <p:nvSpPr>
          <p:cNvPr id="40966" name="AutoShape 2" descr="http://mamapundit.com/wp-content/uploads/2012/03/baby-face.jpg">
            <a:extLst>
              <a:ext uri="{FF2B5EF4-FFF2-40B4-BE49-F238E27FC236}">
                <a16:creationId xmlns:a16="http://schemas.microsoft.com/office/drawing/2014/main" id="{4023B873-AB67-4E98-BE3A-3C455C6CF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7" name="AutoShape 4" descr="http://mamapundit.com/wp-content/uploads/2012/03/baby-face.jpg">
            <a:extLst>
              <a:ext uri="{FF2B5EF4-FFF2-40B4-BE49-F238E27FC236}">
                <a16:creationId xmlns:a16="http://schemas.microsoft.com/office/drawing/2014/main" id="{D61F08CF-9D6A-4D27-964F-907487F001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8" name="AutoShape 6" descr="http://mamapundit.com/wp-content/uploads/2012/03/baby-face.jpg">
            <a:extLst>
              <a:ext uri="{FF2B5EF4-FFF2-40B4-BE49-F238E27FC236}">
                <a16:creationId xmlns:a16="http://schemas.microsoft.com/office/drawing/2014/main" id="{6F5FD0E2-8E15-4D9C-A114-2F126932A2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69" name="AutoShape 8" descr="http://mamapundit.com/wp-content/uploads/2012/03/baby-face.jpg">
            <a:extLst>
              <a:ext uri="{FF2B5EF4-FFF2-40B4-BE49-F238E27FC236}">
                <a16:creationId xmlns:a16="http://schemas.microsoft.com/office/drawing/2014/main" id="{7B2305C8-C93F-43EE-B5A9-BCCC385BEA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2238375" cy="282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0" name="AutoShape 11" descr="http://www.todays-mommy-baby-toddler-guide.com/images/dreamstime_9634988.jpg">
            <a:extLst>
              <a:ext uri="{FF2B5EF4-FFF2-40B4-BE49-F238E27FC236}">
                <a16:creationId xmlns:a16="http://schemas.microsoft.com/office/drawing/2014/main" id="{AA1A6612-EE44-41AF-8503-EBA44E379E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1" name="AutoShape 13" descr="http://mamapundit.com/wp-content/uploads/2012/03/baby-face.jpg">
            <a:extLst>
              <a:ext uri="{FF2B5EF4-FFF2-40B4-BE49-F238E27FC236}">
                <a16:creationId xmlns:a16="http://schemas.microsoft.com/office/drawing/2014/main" id="{868C2389-E47D-40A4-995F-0A92950AAC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sp>
        <p:nvSpPr>
          <p:cNvPr id="40972" name="AutoShape 15" descr="http://mamapundit.com/wp-content/uploads/2012/03/baby-face.jpg">
            <a:extLst>
              <a:ext uri="{FF2B5EF4-FFF2-40B4-BE49-F238E27FC236}">
                <a16:creationId xmlns:a16="http://schemas.microsoft.com/office/drawing/2014/main" id="{0E304BF2-B961-4E94-96FB-A92D5A2A19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620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2400"/>
          </a:p>
        </p:txBody>
      </p:sp>
      <p:pic>
        <p:nvPicPr>
          <p:cNvPr id="3074" name="Picture 2" descr="圖像裡可能有5 個人">
            <a:extLst>
              <a:ext uri="{FF2B5EF4-FFF2-40B4-BE49-F238E27FC236}">
                <a16:creationId xmlns:a16="http://schemas.microsoft.com/office/drawing/2014/main" id="{A1799305-E3FE-4B92-8FA1-D0FF988E6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" y="0"/>
            <a:ext cx="9145508" cy="689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091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6">
            <a:extLst>
              <a:ext uri="{FF2B5EF4-FFF2-40B4-BE49-F238E27FC236}">
                <a16:creationId xmlns:a16="http://schemas.microsoft.com/office/drawing/2014/main" id="{C53851E8-200C-4DAF-825D-22B8EA81AD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DF5EADAD-B80A-48CE-97B6-F395E7617C26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93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FF2B9905-C3D5-4374-B005-87753CBCDAB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38400" y="1981200"/>
            <a:ext cx="6400800" cy="3352800"/>
          </a:xfrm>
        </p:spPr>
        <p:txBody>
          <a:bodyPr/>
          <a:lstStyle/>
          <a:p>
            <a:pPr eaLnBrk="1" hangingPunct="1"/>
            <a:r>
              <a:rPr lang="zh-TW" altLang="en-US" sz="4000" b="1" u="sng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王意中臨床心理師</a:t>
            </a:r>
            <a:r>
              <a:rPr lang="zh-TW" altLang="en-US" sz="4000" b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/>
            </a:r>
            <a:br>
              <a:rPr lang="zh-TW" altLang="en-US" sz="4000" b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</a:br>
            <a: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(臨床心理師證書:心理字第 </a:t>
            </a:r>
            <a:r>
              <a:rPr lang="zh-TW" altLang="en-US" sz="2800" b="1">
                <a:solidFill>
                  <a:srgbClr val="FF3300"/>
                </a:solidFill>
                <a:effectLst/>
                <a:latin typeface="Georgia" panose="02040502050405020303" pitchFamily="18" charset="0"/>
              </a:rPr>
              <a:t>000248 </a:t>
            </a:r>
            <a: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  <a:t>號)</a:t>
            </a:r>
            <a:br>
              <a:rPr lang="zh-TW" altLang="en-US" sz="2800" b="1">
                <a:solidFill>
                  <a:srgbClr val="0000FF"/>
                </a:solidFill>
                <a:effectLst/>
                <a:latin typeface="Georgia" panose="02040502050405020303" pitchFamily="18" charset="0"/>
              </a:rPr>
            </a:br>
            <a:endParaRPr lang="zh-TW" altLang="en-US" sz="2800" b="1">
              <a:solidFill>
                <a:srgbClr val="0000FF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8A3F780E-E71B-454F-94EC-6652D3A8C54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ln/>
        </p:spPr>
        <p:txBody>
          <a:bodyPr/>
          <a:lstStyle/>
          <a:p>
            <a:pPr eaLnBrk="1" hangingPunct="1"/>
            <a:endParaRPr lang="zh-TW" altLang="en-US" sz="2800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b="1"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D4AF4D88-3098-42C2-ADA0-AA141FC9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03AAD9E-2884-4289-B1DC-799203E547F3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94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5FAF7F5-01DC-4C62-9773-F74C82D60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A9E3307-8893-9BBD-6406-EB4C8F5BB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投影片編號版面配置區 5">
            <a:extLst>
              <a:ext uri="{FF2B5EF4-FFF2-40B4-BE49-F238E27FC236}">
                <a16:creationId xmlns:a16="http://schemas.microsoft.com/office/drawing/2014/main" id="{D4AF4D88-3098-42C2-ADA0-AA141FC94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603AAD9E-2884-4289-B1DC-799203E547F3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95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85FAF7F5-01DC-4C62-9773-F74C82D60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7ED2EAD-20EA-C26F-1BAF-D75B6C036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921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5">
            <a:extLst>
              <a:ext uri="{FF2B5EF4-FFF2-40B4-BE49-F238E27FC236}">
                <a16:creationId xmlns:a16="http://schemas.microsoft.com/office/drawing/2014/main" id="{46892483-07A4-4FA7-9D69-968D717C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0FC7B200-B669-4CF2-B53E-91284768B9ED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96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E82F954B-521F-4F0C-876D-3DAF9801A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92275" y="333375"/>
            <a:ext cx="6983413" cy="2362200"/>
          </a:xfrm>
        </p:spPr>
        <p:txBody>
          <a:bodyPr/>
          <a:lstStyle/>
          <a:p>
            <a:pPr eaLnBrk="1" hangingPunct="1"/>
            <a:r>
              <a:rPr lang="zh-TW" altLang="en-US" b="1">
                <a:solidFill>
                  <a:srgbClr val="FF3300"/>
                </a:solidFill>
                <a:latin typeface="Georgia" panose="02040502050405020303" pitchFamily="18" charset="0"/>
              </a:rPr>
              <a:t>王意中部落格</a:t>
            </a:r>
            <a:r>
              <a:rPr lang="en-US" altLang="zh-TW" b="1">
                <a:solidFill>
                  <a:srgbClr val="0000FF"/>
                </a:solidFill>
                <a:latin typeface="Georgia" panose="02040502050405020303" pitchFamily="18" charset="0"/>
              </a:rPr>
              <a:t>:</a:t>
            </a:r>
            <a:endParaRPr lang="zh-TW" altLang="en-US" sz="2800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800" b="1">
                <a:solidFill>
                  <a:schemeClr val="hlink"/>
                </a:solidFill>
                <a:latin typeface="Georgia" panose="02040502050405020303" pitchFamily="18" charset="0"/>
                <a:hlinkClick r:id="rId3"/>
              </a:rPr>
              <a:t>http://blog.xuite.net/atozwyc/blog</a:t>
            </a:r>
            <a:endParaRPr lang="en-US" altLang="zh-TW" sz="2800" b="1">
              <a:solidFill>
                <a:schemeClr val="hlink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b="1">
                <a:solidFill>
                  <a:srgbClr val="0000FF"/>
                </a:solidFill>
                <a:latin typeface="Georgia" panose="02040502050405020303" pitchFamily="18" charset="0"/>
              </a:rPr>
              <a:t>早期療育及兒童青少年心理衛生資訊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b="1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/>
            <a:endParaRPr lang="zh-TW" altLang="en-US" sz="2400" b="1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61444" name="圖片 4" descr="王意中部落格.jpg">
            <a:extLst>
              <a:ext uri="{FF2B5EF4-FFF2-40B4-BE49-F238E27FC236}">
                <a16:creationId xmlns:a16="http://schemas.microsoft.com/office/drawing/2014/main" id="{F286D40E-4338-4901-BFBE-9FB3A49E2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420938"/>
            <a:ext cx="774065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B64D7093-2A06-4A17-BB86-932C567A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D77BEBF-179B-4231-A366-31780852B5E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97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2504059-D671-45CD-83D3-A434ACFB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3200" b="1" dirty="0">
                <a:solidFill>
                  <a:srgbClr val="7030A0"/>
                </a:solidFill>
                <a:latin typeface="Georgia" pitchFamily="18" charset="0"/>
              </a:rPr>
              <a:t>王意中</a:t>
            </a:r>
            <a:r>
              <a:rPr lang="en-US" altLang="zh-TW" sz="3200" b="1" dirty="0">
                <a:solidFill>
                  <a:srgbClr val="7030A0"/>
                </a:solidFill>
                <a:latin typeface="Georgia" pitchFamily="18" charset="0"/>
              </a:rPr>
              <a:t>《</a:t>
            </a:r>
            <a:r>
              <a:rPr lang="zh-TW" altLang="en-US" sz="3200" b="1" dirty="0">
                <a:solidFill>
                  <a:srgbClr val="7030A0"/>
                </a:solidFill>
                <a:latin typeface="Georgia" pitchFamily="18" charset="0"/>
              </a:rPr>
              <a:t>親愛的少年</a:t>
            </a:r>
            <a:r>
              <a:rPr lang="en-US" altLang="zh-TW" sz="3200" b="1" dirty="0">
                <a:solidFill>
                  <a:srgbClr val="7030A0"/>
                </a:solidFill>
                <a:latin typeface="Georgia" pitchFamily="18" charset="0"/>
              </a:rPr>
              <a:t>》Podcast</a:t>
            </a:r>
            <a:r>
              <a:rPr lang="en-US" altLang="zh-TW" sz="3200" b="1" dirty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en-US" altLang="zh-TW" sz="3200" b="1" dirty="0">
                <a:solidFill>
                  <a:srgbClr val="FF0000"/>
                </a:solidFill>
                <a:latin typeface="Georgia" pitchFamily="18" charset="0"/>
              </a:rPr>
            </a:br>
            <a:endParaRPr lang="zh-TW" altLang="en-US" sz="32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6D7E081-7B04-4EB1-94CF-E8A42AECC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7620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</a:p>
        </p:txBody>
      </p:sp>
      <p:pic>
        <p:nvPicPr>
          <p:cNvPr id="159746" name="Picture 2" descr="可能是一或多人和文字的圖像">
            <a:extLst>
              <a:ext uri="{FF2B5EF4-FFF2-40B4-BE49-F238E27FC236}">
                <a16:creationId xmlns:a16="http://schemas.microsoft.com/office/drawing/2014/main" id="{D567FFB5-8825-48D9-9C9F-DCCDD851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2" y="1457325"/>
            <a:ext cx="5057775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14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投影片編號版面配置區 5">
            <a:extLst>
              <a:ext uri="{FF2B5EF4-FFF2-40B4-BE49-F238E27FC236}">
                <a16:creationId xmlns:a16="http://schemas.microsoft.com/office/drawing/2014/main" id="{B64D7093-2A06-4A17-BB86-932C567A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ED77BEBF-179B-4231-A366-31780852B5EF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98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A2504059-D671-45CD-83D3-A434ACFB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zh-TW" altLang="en-US" sz="32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06D7E081-7B04-4EB1-94CF-E8A42AECC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125538"/>
            <a:ext cx="7620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王意中心理治療所 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所長／負責心理師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 </a:t>
            </a: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(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宜府心理 字第 </a:t>
            </a: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9434011498 </a:t>
            </a: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號</a:t>
            </a:r>
            <a:r>
              <a:rPr lang="en-US" altLang="zh-TW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) </a:t>
            </a:r>
          </a:p>
          <a:p>
            <a:pPr eaLnBrk="1" hangingPunct="1"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教育部部定講師（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講字第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0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九</a:t>
            </a:r>
            <a:r>
              <a:rPr lang="en-US" altLang="zh-TW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00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一五號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）</a:t>
            </a: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親子天下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嚴選部落客、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en-US" altLang="zh-TW" sz="2800" b="1" dirty="0" err="1">
                <a:solidFill>
                  <a:srgbClr val="0000FF"/>
                </a:solidFill>
                <a:latin typeface="Georgia" panose="02040502050405020303" pitchFamily="18" charset="0"/>
              </a:rPr>
              <a:t>BabyHome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駐站專欄作家、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未來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Family》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數位專欄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『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過動的美好天地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』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作家、 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《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國語日報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》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專欄作家</a:t>
            </a:r>
            <a:endParaRPr lang="en-US" altLang="zh-TW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0000FF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投影片編號版面配置區 5">
            <a:extLst>
              <a:ext uri="{FF2B5EF4-FFF2-40B4-BE49-F238E27FC236}">
                <a16:creationId xmlns:a16="http://schemas.microsoft.com/office/drawing/2014/main" id="{781A8280-7416-4807-A332-3F0AE2EB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w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SzPct val="95000"/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fld id="{1F938CC2-DC47-4F67-B5EA-BC3FB5672C06}" type="slidenum">
              <a:rPr kumimoji="0" lang="zh-TW" altLang="en-US" sz="1400" smtClean="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FontTx/>
                <a:buNone/>
              </a:pPr>
              <a:t>99</a:t>
            </a:fld>
            <a:endParaRPr kumimoji="0" lang="zh-TW" altLang="en-US" sz="1400">
              <a:solidFill>
                <a:srgbClr val="000000"/>
              </a:solidFill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75BBD8B6-8C1D-4131-971F-84168BAC7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endParaRPr lang="zh-TW" altLang="en-US" sz="32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8CAC6F61-0725-4D8C-94A3-86E4CF322A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765175"/>
            <a:ext cx="7620000" cy="44196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宜蘭縣特教輔導團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(</a:t>
            </a:r>
            <a:r>
              <a:rPr lang="zh-TW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情緒行為輔導組</a:t>
            </a:r>
            <a:r>
              <a:rPr lang="en-US" altLang="zh-TW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)</a:t>
            </a:r>
            <a:r>
              <a:rPr lang="zh-TW" altLang="zh-TW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輔導委員</a:t>
            </a: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zh-TW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zh-TW" altLang="en-US" sz="2800" b="1" u="sng" dirty="0">
                <a:solidFill>
                  <a:srgbClr val="FF0000"/>
                </a:solidFill>
                <a:latin typeface="Georgia" panose="02040502050405020303" pitchFamily="18" charset="0"/>
              </a:rPr>
              <a:t>學歷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：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@</a:t>
            </a:r>
            <a:r>
              <a:rPr lang="zh-TW" altLang="en-US" sz="2800" b="1" dirty="0">
                <a:solidFill>
                  <a:srgbClr val="0000FF"/>
                </a:solidFill>
                <a:latin typeface="Georgia" panose="02040502050405020303" pitchFamily="18" charset="0"/>
              </a:rPr>
              <a:t>高雄醫學院</a:t>
            </a:r>
            <a:r>
              <a:rPr lang="zh-TW" altLang="en-US" sz="2800" b="1" dirty="0">
                <a:solidFill>
                  <a:schemeClr val="folHlink"/>
                </a:solidFill>
                <a:latin typeface="Georgia" panose="02040502050405020303" pitchFamily="18" charset="0"/>
              </a:rPr>
              <a:t>行為科學研究所</a:t>
            </a:r>
            <a:r>
              <a:rPr lang="zh-TW" altLang="en-US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碩士</a:t>
            </a:r>
            <a:endParaRPr lang="en-US" altLang="zh-TW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(</a:t>
            </a:r>
            <a:r>
              <a:rPr lang="zh-TW" altLang="zh-TW" sz="20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碩士論文：注意力不足過動症兒童與同儕之遊戲行為研究</a:t>
            </a:r>
            <a:r>
              <a:rPr lang="en-US" altLang="zh-TW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) </a:t>
            </a:r>
            <a:endParaRPr lang="zh-TW" altLang="zh-TW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zh-TW" altLang="en-US" sz="2800" b="1" dirty="0">
              <a:solidFill>
                <a:srgbClr val="660066"/>
              </a:solidFill>
              <a:latin typeface="Georgia" panose="020405020504050203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rgbClr val="660066"/>
                </a:solidFill>
                <a:latin typeface="Georgia" panose="02040502050405020303" pitchFamily="18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ategic">
  <a:themeElements>
    <a:clrScheme name="Strategic 2">
      <a:dk1>
        <a:srgbClr val="000000"/>
      </a:dk1>
      <a:lt1>
        <a:srgbClr val="E9E2B6"/>
      </a:lt1>
      <a:dk2>
        <a:srgbClr val="996600"/>
      </a:dk2>
      <a:lt2>
        <a:srgbClr val="786950"/>
      </a:lt2>
      <a:accent1>
        <a:srgbClr val="727DE0"/>
      </a:accent1>
      <a:accent2>
        <a:srgbClr val="D54F41"/>
      </a:accent2>
      <a:accent3>
        <a:srgbClr val="F2EED7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Strategic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新細明體" pitchFamily="18" charset="-120"/>
          </a:defRPr>
        </a:defPPr>
      </a:lstStyle>
    </a:lnDef>
  </a:objectDefaults>
  <a:extraClrSchemeLst>
    <a:extraClrScheme>
      <a:clrScheme name="Strategic 1">
        <a:dk1>
          <a:srgbClr val="000000"/>
        </a:dk1>
        <a:lt1>
          <a:srgbClr val="EAEAEA"/>
        </a:lt1>
        <a:dk2>
          <a:srgbClr val="819E81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C1CCC1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66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2">
        <a:dk1>
          <a:srgbClr val="000000"/>
        </a:dk1>
        <a:lt1>
          <a:srgbClr val="E9E2B6"/>
        </a:lt1>
        <a:dk2>
          <a:srgbClr val="9966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2EED7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ategic 4">
        <a:dk1>
          <a:srgbClr val="000000"/>
        </a:dk1>
        <a:lt1>
          <a:srgbClr val="EAEAEA"/>
        </a:lt1>
        <a:dk2>
          <a:srgbClr val="BC6262"/>
        </a:dk2>
        <a:lt2>
          <a:srgbClr val="FFCC66"/>
        </a:lt2>
        <a:accent1>
          <a:srgbClr val="727DE0"/>
        </a:accent1>
        <a:accent2>
          <a:srgbClr val="D54F41"/>
        </a:accent2>
        <a:accent3>
          <a:srgbClr val="DAB7B7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000066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5">
        <a:dk1>
          <a:srgbClr val="000000"/>
        </a:dk1>
        <a:lt1>
          <a:srgbClr val="EAEAEA"/>
        </a:lt1>
        <a:dk2>
          <a:srgbClr val="5C74A4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B5BCCF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FFFFCC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ategic 6">
        <a:dk1>
          <a:srgbClr val="000000"/>
        </a:dk1>
        <a:lt1>
          <a:srgbClr val="EAEAEA"/>
        </a:lt1>
        <a:dk2>
          <a:srgbClr val="996600"/>
        </a:dk2>
        <a:lt2>
          <a:srgbClr val="FFCC99"/>
        </a:lt2>
        <a:accent1>
          <a:srgbClr val="727DE0"/>
        </a:accent1>
        <a:accent2>
          <a:srgbClr val="D54F41"/>
        </a:accent2>
        <a:accent3>
          <a:srgbClr val="CAB8AA"/>
        </a:accent3>
        <a:accent4>
          <a:srgbClr val="C8C8C8"/>
        </a:accent4>
        <a:accent5>
          <a:srgbClr val="BCBFED"/>
        </a:accent5>
        <a:accent6>
          <a:srgbClr val="C1473A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Designs\Strategic.pot</Template>
  <TotalTime>1520</TotalTime>
  <Words>2240</Words>
  <Application>Microsoft Office PowerPoint</Application>
  <PresentationFormat>如螢幕大小 (4:3)</PresentationFormat>
  <Paragraphs>595</Paragraphs>
  <Slides>110</Slides>
  <Notes>110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110</vt:i4>
      </vt:variant>
    </vt:vector>
  </HeadingPairs>
  <TitlesOfParts>
    <vt:vector size="119" baseType="lpstr">
      <vt:lpstr>新細明體</vt:lpstr>
      <vt:lpstr>Brush Script MT</vt:lpstr>
      <vt:lpstr>Calibri</vt:lpstr>
      <vt:lpstr>Garamond</vt:lpstr>
      <vt:lpstr>Georgia</vt:lpstr>
      <vt:lpstr>Helvetica</vt:lpstr>
      <vt:lpstr>Times New Roman</vt:lpstr>
      <vt:lpstr>Wingdings</vt:lpstr>
      <vt:lpstr>Strategic</vt:lpstr>
      <vt:lpstr>PowerPoint 簡報</vt:lpstr>
      <vt:lpstr>  </vt:lpstr>
      <vt:lpstr>PowerPoint 簡報</vt:lpstr>
      <vt:lpstr>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§對於人事物的黑白二分 </vt:lpstr>
      <vt:lpstr>PowerPoint 簡報</vt:lpstr>
      <vt:lpstr>PowerPoint 簡報</vt:lpstr>
      <vt:lpstr>PowerPoint 簡報</vt:lpstr>
      <vt:lpstr> §結構與預告   </vt:lpstr>
      <vt:lpstr>  </vt:lpstr>
      <vt:lpstr>  </vt:lpstr>
      <vt:lpstr>  </vt:lpstr>
      <vt:lpstr>PowerPoint 簡報</vt:lpstr>
      <vt:lpstr>  </vt:lpstr>
      <vt:lpstr> </vt:lpstr>
      <vt:lpstr>  </vt:lpstr>
      <vt:lpstr>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§活動量的轉移  </vt:lpstr>
      <vt:lpstr>PowerPoint 簡報</vt:lpstr>
      <vt:lpstr>PowerPoint 簡報</vt:lpstr>
      <vt:lpstr>PowerPoint 簡報</vt:lpstr>
      <vt:lpstr>PowerPoint 簡報</vt:lpstr>
      <vt:lpstr>PowerPoint 簡報</vt:lpstr>
      <vt:lpstr>§關係出現裂痕 </vt:lpstr>
      <vt:lpstr>PowerPoint 簡報</vt:lpstr>
      <vt:lpstr> §發脾氣的因應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§面子.尊重與感受     </vt:lpstr>
      <vt:lpstr>PowerPoint 簡報</vt:lpstr>
      <vt:lpstr>PowerPoint 簡報</vt:lpstr>
      <vt:lpstr>PowerPoint 簡報</vt:lpstr>
      <vt:lpstr>§關係的修復與維繫</vt:lpstr>
      <vt:lpstr>PowerPoint 簡報</vt:lpstr>
      <vt:lpstr>PowerPoint 簡報</vt:lpstr>
      <vt:lpstr>PowerPoint 簡報</vt:lpstr>
      <vt:lpstr>  </vt:lpstr>
      <vt:lpstr>PowerPoint 簡報</vt:lpstr>
      <vt:lpstr>PowerPoint 簡報</vt:lpstr>
      <vt:lpstr>PowerPoint 簡報</vt:lpstr>
      <vt:lpstr>PowerPoint 簡報</vt:lpstr>
      <vt:lpstr>PowerPoint 簡報</vt:lpstr>
      <vt:lpstr>  </vt:lpstr>
      <vt:lpstr>PowerPoint 簡報</vt:lpstr>
      <vt:lpstr>PowerPoint 簡報</vt:lpstr>
      <vt:lpstr>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</vt:lpstr>
      <vt:lpstr>  </vt:lpstr>
      <vt:lpstr>PowerPoint 簡報</vt:lpstr>
      <vt:lpstr>  </vt:lpstr>
      <vt:lpstr>PowerPoint 簡報</vt:lpstr>
      <vt:lpstr>  </vt:lpstr>
      <vt:lpstr>§留意刻板印象的形成</vt:lpstr>
      <vt:lpstr>§教室裡說話情境的注意事項</vt:lpstr>
      <vt:lpstr>PowerPoint 簡報</vt:lpstr>
      <vt:lpstr>PowerPoint 簡報</vt:lpstr>
      <vt:lpstr>  </vt:lpstr>
      <vt:lpstr>PowerPoint 簡報</vt:lpstr>
      <vt:lpstr>PowerPoint 簡報</vt:lpstr>
      <vt:lpstr>PowerPoint 簡報</vt:lpstr>
      <vt:lpstr>PowerPoint 簡報</vt:lpstr>
      <vt:lpstr>PowerPoint 簡報</vt:lpstr>
      <vt:lpstr>  </vt:lpstr>
      <vt:lpstr> </vt:lpstr>
      <vt:lpstr>  </vt:lpstr>
      <vt:lpstr>  </vt:lpstr>
      <vt:lpstr>PowerPoint 簡報</vt:lpstr>
      <vt:lpstr>PowerPoint 簡報</vt:lpstr>
      <vt:lpstr>王意中臨床心理師 (臨床心理師證書:心理字第 000248 號) </vt:lpstr>
      <vt:lpstr>PowerPoint 簡報</vt:lpstr>
      <vt:lpstr>PowerPoint 簡報</vt:lpstr>
      <vt:lpstr>PowerPoint 簡報</vt:lpstr>
      <vt:lpstr>王意中《親愛的少年》Podcast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WYC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情緒障礙學生 之輔導與班級經營</dc:title>
  <dc:creator>WYC</dc:creator>
  <cp:lastModifiedBy>Windows 使用者</cp:lastModifiedBy>
  <cp:revision>312</cp:revision>
  <cp:lastPrinted>1601-01-01T00:00:00Z</cp:lastPrinted>
  <dcterms:created xsi:type="dcterms:W3CDTF">2008-12-22T15:42:16Z</dcterms:created>
  <dcterms:modified xsi:type="dcterms:W3CDTF">2023-02-12T08:33:26Z</dcterms:modified>
</cp:coreProperties>
</file>