
<file path=[Content_Types].xml><?xml version="1.0" encoding="utf-8"?>
<Types xmlns="http://schemas.openxmlformats.org/package/2006/content-types">
  <Default Extension="png" ContentType="image/png"/>
  <Default Extension="jpeg" ContentType="image/jpeg"/>
  <Default Extension="m4a" ContentType="audio/mp4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in yuchun" initials="Ly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37" d="100"/>
          <a:sy n="37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2-11-02T08:41:30.773" idx="1">
    <p:pos x="9221" y="2437"/>
    <p:text/>
    <p:extLst>
      <p:ext uri="{C676402C-5697-4E1C-873F-D02D1690AC5C}">
        <p15:threadingInfo xmlns:p15="http://schemas.microsoft.com/office/powerpoint/2012/main" timeZoneBias="-12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97" name="Shape 19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大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作者和日期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1340" y="11859862"/>
            <a:ext cx="21971003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01675">
              <a:lnSpc>
                <a:spcPct val="100000"/>
              </a:lnSpc>
              <a:spcBef>
                <a:spcPts val="0"/>
              </a:spcBef>
              <a:buSzTx/>
              <a:buNone/>
              <a:defRPr sz="3060" b="1"/>
            </a:lvl1pPr>
          </a:lstStyle>
          <a:p>
            <a:r>
              <a:t>作者和日期</a:t>
            </a:r>
          </a:p>
        </p:txBody>
      </p:sp>
      <p:sp>
        <p:nvSpPr>
          <p:cNvPr id="12" name="簡報標題"/>
          <p:cNvSpPr txBox="1">
            <a:spLocks noGrp="1"/>
          </p:cNvSpPr>
          <p:nvPr>
            <p:ph type="title" hasCustomPrompt="1"/>
          </p:nvPr>
        </p:nvSpPr>
        <p:spPr>
          <a:xfrm>
            <a:off x="1206496" y="2574991"/>
            <a:ext cx="21971004" cy="4648201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簡報標題</a:t>
            </a:r>
          </a:p>
        </p:txBody>
      </p:sp>
      <p:sp>
        <p:nvSpPr>
          <p:cNvPr id="13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1342" y="7223190"/>
            <a:ext cx="21971001" cy="1905001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簡報子標題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聲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內文層級一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920843"/>
            <a:ext cx="21971000" cy="387431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1160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聲明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重要事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1075927"/>
            <a:ext cx="21971000" cy="7241584"/>
          </a:xfrm>
          <a:prstGeom prst="rect">
            <a:avLst/>
          </a:prstGeom>
        </p:spPr>
        <p:txBody>
          <a:bodyPr anchor="b"/>
          <a:lstStyle>
            <a:lvl1pPr marL="0" indent="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1pPr>
            <a:lvl2pPr marL="0" indent="4572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2pPr>
            <a:lvl3pPr marL="0" indent="9144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3pPr>
            <a:lvl4pPr marL="0" indent="13716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4pPr>
            <a:lvl5pPr marL="0" indent="1828800" algn="ctr">
              <a:lnSpc>
                <a:spcPct val="80000"/>
              </a:lnSpc>
              <a:spcBef>
                <a:spcPts val="0"/>
              </a:spcBef>
              <a:buSzTx/>
              <a:buNone/>
              <a:defRPr sz="25000" b="1" spc="-250"/>
            </a:lvl5pPr>
          </a:lstStyle>
          <a:p>
            <a:r>
              <a:t>100%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07" name="詳細資訊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8262180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726440">
              <a:lnSpc>
                <a:spcPct val="100000"/>
              </a:lnSpc>
              <a:spcBef>
                <a:spcPts val="0"/>
              </a:spcBef>
              <a:buSzTx/>
              <a:buNone/>
              <a:defRPr sz="4840" b="1"/>
            </a:lvl1pPr>
          </a:lstStyle>
          <a:p>
            <a:r>
              <a:t>詳細資訊</a:t>
            </a:r>
          </a:p>
        </p:txBody>
      </p:sp>
      <p:sp>
        <p:nvSpPr>
          <p:cNvPr id="10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名言語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出處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2430025" y="10675453"/>
            <a:ext cx="20200052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01675">
              <a:lnSpc>
                <a:spcPct val="100000"/>
              </a:lnSpc>
              <a:spcBef>
                <a:spcPts val="0"/>
              </a:spcBef>
              <a:buSzTx/>
              <a:buNone/>
              <a:defRPr sz="3060" b="1"/>
            </a:lvl1pPr>
          </a:lstStyle>
          <a:p>
            <a:r>
              <a:t>出處</a:t>
            </a:r>
          </a:p>
        </p:txBody>
      </p:sp>
      <p:sp>
        <p:nvSpPr>
          <p:cNvPr id="116" name="內文層級一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753923" y="4939860"/>
            <a:ext cx="20876154" cy="3836280"/>
          </a:xfrm>
          <a:prstGeom prst="rect">
            <a:avLst/>
          </a:prstGeom>
        </p:spPr>
        <p:txBody>
          <a:bodyPr/>
          <a:lstStyle>
            <a:lvl1pPr marL="638923" indent="-469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  <a:lvl2pPr marL="638923" indent="-12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2pPr>
            <a:lvl3pPr marL="638923" indent="4445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3pPr>
            <a:lvl4pPr marL="638923" indent="9017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4pPr>
            <a:lvl5pPr marL="638923" indent="1358900">
              <a:spcBef>
                <a:spcPts val="0"/>
              </a:spcBef>
              <a:buSzTx/>
              <a:buNone/>
              <a:defRPr sz="8500" spc="-17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5pPr>
          </a:lstStyle>
          <a:p>
            <a:r>
              <a:t>「著名的引言」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1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 - 一頁三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在清澈的藍天下，以鋁片覆蓋的現代建築立面的低角度外部視圖"/>
          <p:cNvSpPr>
            <a:spLocks noGrp="1"/>
          </p:cNvSpPr>
          <p:nvPr>
            <p:ph type="pic" sz="quarter" idx="21"/>
          </p:nvPr>
        </p:nvSpPr>
        <p:spPr>
          <a:xfrm>
            <a:off x="15417800" y="1270000"/>
            <a:ext cx="8144934" cy="54102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5" name="多雲天空下現代彎曲狀建築的低角度視圖"/>
          <p:cNvSpPr>
            <a:spLocks noGrp="1"/>
          </p:cNvSpPr>
          <p:nvPr>
            <p:ph type="pic" sz="quarter" idx="22"/>
          </p:nvPr>
        </p:nvSpPr>
        <p:spPr>
          <a:xfrm>
            <a:off x="15443200" y="7086600"/>
            <a:ext cx="8138580" cy="54229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6" name="從一棟有玻璃面板的現代白色建築物內，仰望明亮晴時多雲的天空"/>
          <p:cNvSpPr>
            <a:spLocks noGrp="1"/>
          </p:cNvSpPr>
          <p:nvPr>
            <p:ph type="pic" idx="23"/>
          </p:nvPr>
        </p:nvSpPr>
        <p:spPr>
          <a:xfrm>
            <a:off x="-124635" y="1270000"/>
            <a:ext cx="16840169" cy="1124371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照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伊朗德黑蘭阿扎迪塔在清澈明亮天空下的低視角"/>
          <p:cNvSpPr>
            <a:spLocks noGrp="1"/>
          </p:cNvSpPr>
          <p:nvPr>
            <p:ph type="pic" idx="21"/>
          </p:nvPr>
        </p:nvSpPr>
        <p:spPr>
          <a:xfrm>
            <a:off x="0" y="-1282700"/>
            <a:ext cx="24384000" cy="162814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</p:spPr>
        <p:txBody>
          <a:bodyPr/>
          <a:lstStyle>
            <a:lvl1pPr algn="l" defTabSz="825500">
              <a:lnSpc>
                <a:spcPts val="2600"/>
              </a:lnSpc>
              <a:defRPr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733800"/>
            <a:ext cx="21945600" cy="8763000"/>
          </a:xfrm>
          <a:prstGeom prst="rect">
            <a:avLst/>
          </a:prstGeom>
        </p:spPr>
        <p:txBody>
          <a:bodyPr/>
          <a:lstStyle>
            <a:lvl1pPr marL="685800" indent="-685800" defTabSz="584200">
              <a:lnSpc>
                <a:spcPct val="80000"/>
              </a:lnSpc>
              <a:spcBef>
                <a:spcPts val="2400"/>
              </a:spcBef>
              <a:buClr>
                <a:srgbClr val="57BEF0"/>
              </a:buClr>
              <a:buSzPct val="250000"/>
              <a:buChar char="-"/>
              <a:defRPr sz="4200" b="1">
                <a:solidFill>
                  <a:srgbClr val="53585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1371600" indent="-685800" defTabSz="584200">
              <a:lnSpc>
                <a:spcPct val="80000"/>
              </a:lnSpc>
              <a:spcBef>
                <a:spcPts val="2400"/>
              </a:spcBef>
              <a:buClr>
                <a:srgbClr val="57BEF0"/>
              </a:buClr>
              <a:buSzPct val="250000"/>
              <a:buChar char="-"/>
              <a:defRPr sz="4200" b="1">
                <a:solidFill>
                  <a:srgbClr val="53585F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2057400" indent="-685800" defTabSz="584200">
              <a:lnSpc>
                <a:spcPct val="80000"/>
              </a:lnSpc>
              <a:spcBef>
                <a:spcPts val="2400"/>
              </a:spcBef>
              <a:buClr>
                <a:srgbClr val="57BEF0"/>
              </a:buClr>
              <a:buSzPct val="250000"/>
              <a:buChar char="-"/>
              <a:defRPr sz="4200" b="1">
                <a:solidFill>
                  <a:srgbClr val="53585F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2743200" indent="-685800" defTabSz="584200">
              <a:lnSpc>
                <a:spcPct val="80000"/>
              </a:lnSpc>
              <a:spcBef>
                <a:spcPts val="2400"/>
              </a:spcBef>
              <a:buClr>
                <a:srgbClr val="57BEF0"/>
              </a:buClr>
              <a:buSzPct val="250000"/>
              <a:buChar char="-"/>
              <a:defRPr sz="4200" b="1">
                <a:solidFill>
                  <a:srgbClr val="53585F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3429000" indent="-685800" defTabSz="584200">
              <a:lnSpc>
                <a:spcPct val="80000"/>
              </a:lnSpc>
              <a:spcBef>
                <a:spcPts val="2400"/>
              </a:spcBef>
              <a:buClr>
                <a:srgbClr val="57BEF0"/>
              </a:buClr>
              <a:buSzPct val="250000"/>
              <a:buChar char="-"/>
              <a:defRPr sz="4200" b="1">
                <a:solidFill>
                  <a:srgbClr val="53585F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</a:lstStyle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57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1219200" y="1219200"/>
            <a:ext cx="21945600" cy="2298700"/>
          </a:xfrm>
          <a:prstGeom prst="rect">
            <a:avLst/>
          </a:prstGeom>
        </p:spPr>
        <p:txBody>
          <a:bodyPr/>
          <a:lstStyle>
            <a:lvl1pPr defTabSz="825500">
              <a:defRPr sz="11600" b="0" cap="all" spc="-116">
                <a:solidFill>
                  <a:srgbClr val="00BFF3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幻燈片標題</a:t>
            </a:r>
          </a:p>
        </p:txBody>
      </p:sp>
      <p:sp>
        <p:nvSpPr>
          <p:cNvPr id="1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</p:spPr>
        <p:txBody>
          <a:bodyPr/>
          <a:lstStyle>
            <a:lvl1pPr algn="l" defTabSz="825500">
              <a:lnSpc>
                <a:spcPts val="2600"/>
              </a:lnSpc>
              <a:defRPr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只有大標題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1219200" y="1219200"/>
            <a:ext cx="21945600" cy="2298700"/>
          </a:xfrm>
          <a:prstGeom prst="rect">
            <a:avLst/>
          </a:prstGeom>
        </p:spPr>
        <p:txBody>
          <a:bodyPr/>
          <a:lstStyle>
            <a:lvl1pPr defTabSz="825500">
              <a:defRPr sz="11600" b="0" cap="all" spc="-116">
                <a:solidFill>
                  <a:srgbClr val="00BFF3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幻燈片標題</a:t>
            </a:r>
          </a:p>
        </p:txBody>
      </p:sp>
      <p:sp>
        <p:nvSpPr>
          <p:cNvPr id="166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</p:spPr>
        <p:txBody>
          <a:bodyPr/>
          <a:lstStyle>
            <a:lvl1pPr algn="l" defTabSz="825500">
              <a:lnSpc>
                <a:spcPts val="2600"/>
              </a:lnSpc>
              <a:defRPr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 - 上方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大標題文字"/>
          <p:cNvSpPr txBox="1">
            <a:spLocks noGrp="1"/>
          </p:cNvSpPr>
          <p:nvPr>
            <p:ph type="title"/>
          </p:nvPr>
        </p:nvSpPr>
        <p:spPr>
          <a:xfrm>
            <a:off x="2387600" y="355600"/>
            <a:ext cx="19621500" cy="3429000"/>
          </a:xfrm>
          <a:prstGeom prst="rect">
            <a:avLst/>
          </a:prstGeom>
        </p:spPr>
        <p:txBody>
          <a:bodyPr anchor="ctr"/>
          <a:lstStyle>
            <a:lvl1pPr algn="ctr" defTabSz="825500">
              <a:lnSpc>
                <a:spcPct val="100000"/>
              </a:lnSpc>
              <a:defRPr sz="11200" b="0" spc="0">
                <a:solidFill>
                  <a:srgbClr val="45A7DE"/>
                </a:solidFill>
                <a:latin typeface="Marker Felt"/>
                <a:ea typeface="Marker Felt"/>
                <a:cs typeface="Marker Felt"/>
                <a:sym typeface="Marker Felt"/>
              </a:defRPr>
            </a:lvl1pPr>
          </a:lstStyle>
          <a:p>
            <a:r>
              <a:t>大標題文字</a:t>
            </a:r>
          </a:p>
        </p:txBody>
      </p:sp>
      <p:sp>
        <p:nvSpPr>
          <p:cNvPr id="1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6985" y="13106400"/>
            <a:ext cx="461773" cy="431800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868686"/>
                </a:solidFill>
                <a:latin typeface="Marker Felt"/>
                <a:ea typeface="Marker Felt"/>
                <a:cs typeface="Marker Felt"/>
                <a:sym typeface="Marker Fel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照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從石材結構的內部觀看，往外望向樓梯和清澈的藍天"/>
          <p:cNvSpPr>
            <a:spLocks noGrp="1"/>
          </p:cNvSpPr>
          <p:nvPr>
            <p:ph type="pic" idx="21"/>
          </p:nvPr>
        </p:nvSpPr>
        <p:spPr>
          <a:xfrm>
            <a:off x="0" y="-1270000"/>
            <a:ext cx="24384000" cy="1627293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2" name="簡報標題"/>
          <p:cNvSpPr txBox="1">
            <a:spLocks noGrp="1"/>
          </p:cNvSpPr>
          <p:nvPr>
            <p:ph type="title" hasCustomPrompt="1"/>
          </p:nvPr>
        </p:nvSpPr>
        <p:spPr>
          <a:xfrm>
            <a:off x="1206500" y="7124700"/>
            <a:ext cx="21971000" cy="4648200"/>
          </a:xfrm>
          <a:prstGeom prst="rect">
            <a:avLst/>
          </a:prstGeom>
        </p:spPr>
        <p:txBody>
          <a:bodyPr anchor="b"/>
          <a:lstStyle>
            <a:lvl1pPr>
              <a:defRPr sz="11600" spc="-232"/>
            </a:lvl1pPr>
          </a:lstStyle>
          <a:p>
            <a:r>
              <a:t>簡報標題</a:t>
            </a:r>
          </a:p>
        </p:txBody>
      </p:sp>
      <p:sp>
        <p:nvSpPr>
          <p:cNvPr id="23" name="作者和日期"/>
          <p:cNvSpPr txBox="1">
            <a:spLocks noGrp="1"/>
          </p:cNvSpPr>
          <p:nvPr>
            <p:ph type="body" sz="quarter" idx="22" hasCustomPrompt="1"/>
          </p:nvPr>
        </p:nvSpPr>
        <p:spPr>
          <a:xfrm>
            <a:off x="1207690" y="1106137"/>
            <a:ext cx="21968621" cy="636979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01675">
              <a:lnSpc>
                <a:spcPct val="100000"/>
              </a:lnSpc>
              <a:spcBef>
                <a:spcPts val="0"/>
              </a:spcBef>
              <a:buSzTx/>
              <a:buNone/>
              <a:defRPr sz="3060" b="1"/>
            </a:lvl1pPr>
          </a:lstStyle>
          <a:p>
            <a:r>
              <a:t>作者和日期</a:t>
            </a:r>
          </a:p>
        </p:txBody>
      </p:sp>
      <p:sp>
        <p:nvSpPr>
          <p:cNvPr id="24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11609910"/>
            <a:ext cx="21971000" cy="1116952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簡報子標題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6985" y="13106400"/>
            <a:ext cx="461773" cy="431800"/>
          </a:xfrm>
          <a:prstGeom prst="rect">
            <a:avLst/>
          </a:prstGeom>
        </p:spPr>
        <p:txBody>
          <a:bodyPr anchor="t"/>
          <a:lstStyle>
            <a:lvl1pPr defTabSz="825500">
              <a:defRPr sz="2400">
                <a:solidFill>
                  <a:srgbClr val="868686"/>
                </a:solidFill>
                <a:latin typeface="Marker Felt"/>
                <a:ea typeface="Marker Felt"/>
                <a:cs typeface="Marker Felt"/>
                <a:sym typeface="Marker Fel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議程">
    <p:bg>
      <p:bgPr>
        <a:solidFill>
          <a:srgbClr val="FFC61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議程標題"/>
          <p:cNvSpPr txBox="1">
            <a:spLocks noGrp="1"/>
          </p:cNvSpPr>
          <p:nvPr>
            <p:ph type="title" hasCustomPrompt="1"/>
          </p:nvPr>
        </p:nvSpPr>
        <p:spPr>
          <a:xfrm>
            <a:off x="1219200" y="1219200"/>
            <a:ext cx="21945600" cy="2298700"/>
          </a:xfrm>
          <a:prstGeom prst="rect">
            <a:avLst/>
          </a:prstGeom>
        </p:spPr>
        <p:txBody>
          <a:bodyPr/>
          <a:lstStyle>
            <a:lvl1pPr defTabSz="825500">
              <a:defRPr sz="14000" b="0" cap="all" spc="-14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議程標題</a:t>
            </a:r>
          </a:p>
        </p:txBody>
      </p:sp>
      <p:sp>
        <p:nvSpPr>
          <p:cNvPr id="189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219200" y="3594100"/>
            <a:ext cx="21945600" cy="8902700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40000"/>
              </a:lnSpc>
              <a:spcBef>
                <a:spcPts val="0"/>
              </a:spcBef>
              <a:buSzTx/>
              <a:buNone/>
              <a:defRPr sz="5400" b="1" spc="-53">
                <a:latin typeface="Proxima Nova"/>
                <a:ea typeface="Proxima Nova"/>
                <a:cs typeface="Proxima Nova"/>
                <a:sym typeface="Proxima Nova"/>
              </a:defRPr>
            </a:lvl1pPr>
            <a:lvl2pPr marL="0" indent="457200" defTabSz="825500">
              <a:lnSpc>
                <a:spcPct val="140000"/>
              </a:lnSpc>
              <a:spcBef>
                <a:spcPts val="0"/>
              </a:spcBef>
              <a:buSzTx/>
              <a:buNone/>
              <a:defRPr sz="5400" b="1" spc="-53">
                <a:latin typeface="Proxima Nova"/>
                <a:ea typeface="Proxima Nova"/>
                <a:cs typeface="Proxima Nova"/>
                <a:sym typeface="Proxima Nova"/>
              </a:defRPr>
            </a:lvl2pPr>
            <a:lvl3pPr marL="0" indent="914400" defTabSz="825500">
              <a:lnSpc>
                <a:spcPct val="140000"/>
              </a:lnSpc>
              <a:spcBef>
                <a:spcPts val="0"/>
              </a:spcBef>
              <a:buSzTx/>
              <a:buNone/>
              <a:defRPr sz="5400" b="1" spc="-53">
                <a:latin typeface="Proxima Nova"/>
                <a:ea typeface="Proxima Nova"/>
                <a:cs typeface="Proxima Nova"/>
                <a:sym typeface="Proxima Nova"/>
              </a:defRPr>
            </a:lvl3pPr>
            <a:lvl4pPr marL="0" indent="1371600" defTabSz="825500">
              <a:lnSpc>
                <a:spcPct val="140000"/>
              </a:lnSpc>
              <a:spcBef>
                <a:spcPts val="0"/>
              </a:spcBef>
              <a:buSzTx/>
              <a:buNone/>
              <a:defRPr sz="5400" b="1" spc="-53">
                <a:latin typeface="Proxima Nova"/>
                <a:ea typeface="Proxima Nova"/>
                <a:cs typeface="Proxima Nova"/>
                <a:sym typeface="Proxima Nova"/>
              </a:defRPr>
            </a:lvl4pPr>
            <a:lvl5pPr marL="0" indent="1828800" defTabSz="825500">
              <a:lnSpc>
                <a:spcPct val="140000"/>
              </a:lnSpc>
              <a:spcBef>
                <a:spcPts val="0"/>
              </a:spcBef>
              <a:buSzTx/>
              <a:buNone/>
              <a:defRPr sz="5400" b="1" spc="-53">
                <a:latin typeface="Proxima Nova"/>
                <a:ea typeface="Proxima Nova"/>
                <a:cs typeface="Proxima Nova"/>
                <a:sym typeface="Proxima Nova"/>
              </a:defRPr>
            </a:lvl5pPr>
          </a:lstStyle>
          <a:p>
            <a:r>
              <a:t>議程主題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190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622000" y="13080999"/>
            <a:ext cx="336728" cy="413767"/>
          </a:xfrm>
          <a:prstGeom prst="rect">
            <a:avLst/>
          </a:prstGeom>
        </p:spPr>
        <p:txBody>
          <a:bodyPr/>
          <a:lstStyle>
            <a:lvl1pPr algn="l" defTabSz="825500">
              <a:lnSpc>
                <a:spcPts val="2600"/>
              </a:lnSpc>
              <a:defRPr>
                <a:latin typeface="Proxima Nova Medium"/>
                <a:ea typeface="Proxima Nova Medium"/>
                <a:cs typeface="Proxima Nova Medium"/>
                <a:sym typeface="Proxima Nova Medium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替用照片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一座現代的白色建築，玻璃面板映襯著清澈的藍天"/>
          <p:cNvSpPr>
            <a:spLocks noGrp="1"/>
          </p:cNvSpPr>
          <p:nvPr>
            <p:ph type="pic" idx="21"/>
          </p:nvPr>
        </p:nvSpPr>
        <p:spPr>
          <a:xfrm>
            <a:off x="9271000" y="1270000"/>
            <a:ext cx="16764000" cy="1117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3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1206500" y="12700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r>
              <a:t>幻燈片標題</a:t>
            </a:r>
          </a:p>
        </p:txBody>
      </p:sp>
      <p:sp>
        <p:nvSpPr>
          <p:cNvPr id="34" name="內文層級一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206500" y="7060576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1pPr>
            <a:lvl2pPr marL="0" indent="4572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2pPr>
            <a:lvl3pPr marL="0" indent="9144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3pPr>
            <a:lvl4pPr marL="0" indent="13716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4pPr>
            <a:lvl5pPr marL="0" indent="1828800" defTabSz="825500">
              <a:lnSpc>
                <a:spcPct val="100000"/>
              </a:lnSpc>
              <a:spcBef>
                <a:spcPts val="0"/>
              </a:spcBef>
              <a:buSzTx/>
              <a:buNone/>
              <a:defRPr sz="5500" b="1"/>
            </a:lvl5pPr>
          </a:lstStyle>
          <a:p>
            <a:r>
              <a:t>幻燈片子標題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與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幻燈片標題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幻燈片標題</a:t>
            </a:r>
          </a:p>
        </p:txBody>
      </p:sp>
      <p:sp>
        <p:nvSpPr>
          <p:cNvPr id="43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ts val="0"/>
              </a:spcBef>
              <a:buSzTx/>
              <a:buNone/>
              <a:defRPr sz="4840" b="1"/>
            </a:lvl1pPr>
          </a:lstStyle>
          <a:p>
            <a:r>
              <a:t>幻燈片子標題</a:t>
            </a:r>
          </a:p>
        </p:txBody>
      </p:sp>
      <p:sp>
        <p:nvSpPr>
          <p:cNvPr id="44" name="內文層級一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項目符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內文層級一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 numCol="2" spcCol="1098550"/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5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大標題、項目符號與照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9779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ts val="0"/>
              </a:spcBef>
              <a:buSzTx/>
              <a:buNone/>
              <a:defRPr sz="4840" b="1"/>
            </a:lvl1pPr>
          </a:lstStyle>
          <a:p>
            <a:r>
              <a:t>幻燈片子標題</a:t>
            </a:r>
          </a:p>
        </p:txBody>
      </p:sp>
      <p:sp>
        <p:nvSpPr>
          <p:cNvPr id="61" name="內文層級一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1206500" y="4248504"/>
            <a:ext cx="9779000" cy="8256630"/>
          </a:xfrm>
          <a:prstGeom prst="rect">
            <a:avLst/>
          </a:prstGeom>
        </p:spPr>
        <p:txBody>
          <a:bodyPr/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62" name="晴時多雲的天空下，中國山東青島一座現代貝殼橋的一小部分"/>
          <p:cNvSpPr>
            <a:spLocks noGrp="1"/>
          </p:cNvSpPr>
          <p:nvPr>
            <p:ph type="pic" idx="22"/>
          </p:nvPr>
        </p:nvSpPr>
        <p:spPr>
          <a:xfrm>
            <a:off x="9271000" y="1263848"/>
            <a:ext cx="16773843" cy="1118820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3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9779000" cy="1435100"/>
          </a:xfrm>
          <a:prstGeom prst="rect">
            <a:avLst/>
          </a:prstGeom>
        </p:spPr>
        <p:txBody>
          <a:bodyPr/>
          <a:lstStyle/>
          <a:p>
            <a:r>
              <a:t>幻燈片標題</a:t>
            </a:r>
          </a:p>
        </p:txBody>
      </p:sp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章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章節標題"/>
          <p:cNvSpPr txBox="1">
            <a:spLocks noGrp="1"/>
          </p:cNvSpPr>
          <p:nvPr>
            <p:ph type="title" hasCustomPrompt="1"/>
          </p:nvPr>
        </p:nvSpPr>
        <p:spPr>
          <a:xfrm>
            <a:off x="1206496" y="45339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z="11600" b="0" spc="-232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章節標題</a:t>
            </a:r>
          </a:p>
        </p:txBody>
      </p:sp>
      <p:sp>
        <p:nvSpPr>
          <p:cNvPr id="72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5233"/>
            <a:ext cx="368505" cy="3746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只有大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4949"/>
          </a:xfrm>
          <a:prstGeom prst="rect">
            <a:avLst/>
          </a:prstGeom>
        </p:spPr>
        <p:txBody>
          <a:bodyPr/>
          <a:lstStyle/>
          <a:p>
            <a:r>
              <a:t>幻燈片標題</a:t>
            </a:r>
          </a:p>
        </p:txBody>
      </p:sp>
      <p:sp>
        <p:nvSpPr>
          <p:cNvPr id="80" name="幻燈片子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ts val="0"/>
              </a:spcBef>
              <a:buSzTx/>
              <a:buNone/>
              <a:defRPr sz="4840" b="1"/>
            </a:lvl1pPr>
          </a:lstStyle>
          <a:p>
            <a:r>
              <a:t>幻燈片子標題</a:t>
            </a:r>
          </a:p>
        </p:txBody>
      </p:sp>
      <p:sp>
        <p:nvSpPr>
          <p:cNvPr id="8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議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議程標題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5100"/>
          </a:xfrm>
          <a:prstGeom prst="rect">
            <a:avLst/>
          </a:prstGeom>
        </p:spPr>
        <p:txBody>
          <a:bodyPr/>
          <a:lstStyle/>
          <a:p>
            <a:r>
              <a:t>議程標題</a:t>
            </a:r>
          </a:p>
        </p:txBody>
      </p:sp>
      <p:sp>
        <p:nvSpPr>
          <p:cNvPr id="89" name="議程副標題"/>
          <p:cNvSpPr txBox="1">
            <a:spLocks noGrp="1"/>
          </p:cNvSpPr>
          <p:nvPr>
            <p:ph type="body" sz="quarter" idx="21" hasCustomPrompt="1"/>
          </p:nvPr>
        </p:nvSpPr>
        <p:spPr>
          <a:xfrm>
            <a:off x="1206500" y="2372962"/>
            <a:ext cx="21971000" cy="93478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726440">
              <a:lnSpc>
                <a:spcPct val="100000"/>
              </a:lnSpc>
              <a:spcBef>
                <a:spcPts val="0"/>
              </a:spcBef>
              <a:buSzTx/>
              <a:buNone/>
              <a:defRPr sz="4840" b="1"/>
            </a:lvl1pPr>
          </a:lstStyle>
          <a:p>
            <a:r>
              <a:t>議程副標題</a:t>
            </a:r>
          </a:p>
        </p:txBody>
      </p:sp>
      <p:sp>
        <p:nvSpPr>
          <p:cNvPr id="90" name="內文層級一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1pPr>
            <a:lvl2pPr marL="0" indent="4572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2pPr>
            <a:lvl3pPr marL="0" indent="9144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3pPr>
            <a:lvl4pPr marL="0" indent="13716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4pPr>
            <a:lvl5pPr marL="0" indent="1828800" defTabSz="825500">
              <a:lnSpc>
                <a:spcPct val="100000"/>
              </a:lnSpc>
              <a:spcBef>
                <a:spcPts val="1800"/>
              </a:spcBef>
              <a:buSzTx/>
              <a:buNone/>
              <a:defRPr sz="5500" spc="-55"/>
            </a:lvl5pPr>
          </a:lstStyle>
          <a:p>
            <a:r>
              <a:t>議程主題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9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DB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燈片標題"/>
          <p:cNvSpPr txBox="1">
            <a:spLocks noGrp="1"/>
          </p:cNvSpPr>
          <p:nvPr>
            <p:ph type="title" hasCustomPrompt="1"/>
          </p:nvPr>
        </p:nvSpPr>
        <p:spPr>
          <a:xfrm>
            <a:off x="12065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幻燈片標題</a:t>
            </a:r>
          </a:p>
        </p:txBody>
      </p:sp>
      <p:sp>
        <p:nvSpPr>
          <p:cNvPr id="3" name="內文層級一…"/>
          <p:cNvSpPr txBox="1">
            <a:spLocks noGrp="1"/>
          </p:cNvSpPr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幻燈片項目符號文字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2001499" y="13080999"/>
            <a:ext cx="368505" cy="374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800">
                <a:solidFill>
                  <a:srgbClr val="000000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ransition spd="med"/>
  <p:txStyles>
    <p:titleStyle>
      <a:lvl1pPr marL="0" marR="0" indent="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l" defTabSz="2438338" rtl="0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500" b="1" i="0" u="none" strike="noStrike" cap="none" spc="-17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titleStyle>
    <p:bodyStyle>
      <a:lvl1pPr marL="609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1pPr>
      <a:lvl2pPr marL="1219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2pPr>
      <a:lvl3pPr marL="1828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3pPr>
      <a:lvl4pPr marL="2438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4pPr>
      <a:lvl5pPr marL="30480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5pPr>
      <a:lvl6pPr marL="36576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6pPr>
      <a:lvl7pPr marL="42672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7pPr>
      <a:lvl8pPr marL="48768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8pPr>
      <a:lvl9pPr marL="5486400" marR="0" indent="-609600" algn="l" defTabSz="2438338" rtl="0" latinLnBrk="0">
        <a:lnSpc>
          <a:spcPct val="90000"/>
        </a:lnSpc>
        <a:spcBef>
          <a:spcPts val="4500"/>
        </a:spcBef>
        <a:spcAft>
          <a:spcPts val="0"/>
        </a:spcAft>
        <a:buClrTx/>
        <a:buSzPct val="123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2286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2743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3200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3657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microsoft.com/office/2007/relationships/media" Target="../media/media2.m4a"/><Relationship Id="rId7" Type="http://schemas.openxmlformats.org/officeDocument/2006/relationships/slideLayout" Target="../slideLayouts/slideLayout1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audio" Target="../media/media3.m4a"/><Relationship Id="rId5" Type="http://schemas.microsoft.com/office/2007/relationships/media" Target="../media/media3.m4a"/><Relationship Id="rId4" Type="http://schemas.openxmlformats.org/officeDocument/2006/relationships/audio" Target="../media/media2.m4a"/><Relationship Id="rId9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5.m4a"/><Relationship Id="rId7" Type="http://schemas.openxmlformats.org/officeDocument/2006/relationships/slideLayout" Target="../slideLayouts/slideLayout16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audio" Target="../media/media6.m4a"/><Relationship Id="rId5" Type="http://schemas.microsoft.com/office/2007/relationships/media" Target="../media/media6.m4a"/><Relationship Id="rId4" Type="http://schemas.openxmlformats.org/officeDocument/2006/relationships/audio" Target="../media/media5.m4a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26" Type="http://schemas.openxmlformats.org/officeDocument/2006/relationships/image" Target="../media/image33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34" Type="http://schemas.openxmlformats.org/officeDocument/2006/relationships/image" Target="../media/image41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5" Type="http://schemas.openxmlformats.org/officeDocument/2006/relationships/image" Target="../media/image32.png"/><Relationship Id="rId33" Type="http://schemas.openxmlformats.org/officeDocument/2006/relationships/image" Target="../media/image40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29" Type="http://schemas.openxmlformats.org/officeDocument/2006/relationships/image" Target="../media/image3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32" Type="http://schemas.openxmlformats.org/officeDocument/2006/relationships/image" Target="../media/image39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28" Type="http://schemas.openxmlformats.org/officeDocument/2006/relationships/image" Target="../media/image35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31" Type="http://schemas.openxmlformats.org/officeDocument/2006/relationships/image" Target="../media/image38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Relationship Id="rId27" Type="http://schemas.openxmlformats.org/officeDocument/2006/relationships/image" Target="../media/image34.png"/><Relationship Id="rId30" Type="http://schemas.openxmlformats.org/officeDocument/2006/relationships/image" Target="../media/image37.png"/><Relationship Id="rId8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hyperlink" Target="https://sites.google.com/swps.kh.edu.tw/yuchunclass" TargetMode="External"/><Relationship Id="rId1" Type="http://schemas.openxmlformats.org/officeDocument/2006/relationships/slideLayout" Target="../slideLayouts/slideLayout1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iPad在特殊教育上的應用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t>iPad在特殊教育上的應用</a:t>
            </a:r>
          </a:p>
        </p:txBody>
      </p:sp>
      <p:sp>
        <p:nvSpPr>
          <p:cNvPr id="200" name="四維國小 林俞君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EFCDD"/>
                </a:solidFill>
              </a:defRPr>
            </a:lvl1pPr>
          </a:lstStyle>
          <a:p>
            <a:r>
              <a:t>四維國小 林俞君</a:t>
            </a: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IMG_2570.jpeg" descr="IMG_2570.jpeg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809308" y="850771"/>
            <a:ext cx="22765384" cy="12239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音訊錄製.m4a" descr="音訊錄製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19427279" y="508050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6" name="音訊錄製.m4a" descr="音訊錄製.m4a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16404947" y="80649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音訊錄製.m4a" descr="音訊錄製.m4a"/>
          <p:cNvPicPr>
            <a:picLocks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7597680" y="169725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93" fill="hold"/>
                                        <p:tgtEl>
                                          <p:spTgt spid="2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9449" fill="hold"/>
                                        <p:tgtEl>
                                          <p:spTgt spid="2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3609" fill="hold"/>
                                        <p:tgtEl>
                                          <p:spTgt spid="2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5" fill="hold" display="0">
                  <p:stCondLst>
                    <p:cond delay="indefinite"/>
                  </p:stCondLst>
                </p:cTn>
                <p:tgtEl>
                  <p:spTgt spid="225"/>
                </p:tgtEl>
              </p:cMediaNode>
            </p:audio>
            <p:audio>
              <p:cMediaNode vol="100000" showWhenStopped="0">
                <p:cTn id="16" fill="hold" display="0">
                  <p:stCondLst>
                    <p:cond delay="indefinite"/>
                  </p:stCondLst>
                </p:cTn>
                <p:tgtEl>
                  <p:spTgt spid="226"/>
                </p:tgtEl>
              </p:cMediaNode>
            </p:audio>
            <p:audio>
              <p:cMediaNode vol="100000" showWhenStopped="0">
                <p:cTn id="17" fill="hold" display="0">
                  <p:stCondLst>
                    <p:cond delay="indefinite"/>
                  </p:stCondLst>
                </p:cTn>
                <p:tgtEl>
                  <p:spTgt spid="22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音訊錄製.m4a" descr="音訊錄製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9748437" y="52606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0" name="音訊錄製.m4a" descr="音訊錄製.m4a"/>
          <p:cNvPicPr>
            <a:picLocks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15763750" y="335615"/>
            <a:ext cx="571501" cy="571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音訊錄製.m4a" descr="音訊錄製.m4a"/>
          <p:cNvPicPr>
            <a:picLocks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9">
            <a:extLst/>
          </a:blip>
          <a:stretch>
            <a:fillRect/>
          </a:stretch>
        </p:blipFill>
        <p:spPr>
          <a:xfrm>
            <a:off x="4654396" y="6716228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10" fill="hold"/>
                                        <p:tgtEl>
                                          <p:spTgt spid="2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885" fill="hold"/>
                                        <p:tgtEl>
                                          <p:spTgt spid="2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1433" fill="hold"/>
                                        <p:tgtEl>
                                          <p:spTgt spid="2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5" fill="hold" display="0">
                  <p:stCondLst>
                    <p:cond delay="indefinite"/>
                  </p:stCondLst>
                </p:cTn>
                <p:tgtEl>
                  <p:spTgt spid="229"/>
                </p:tgtEl>
              </p:cMediaNode>
            </p:audio>
            <p:audio>
              <p:cMediaNode vol="100000" showWhenStopped="0">
                <p:cTn id="16" fill="hold" display="0">
                  <p:stCondLst>
                    <p:cond delay="indefinite"/>
                  </p:stCondLst>
                </p:cTn>
                <p:tgtEl>
                  <p:spTgt spid="230"/>
                </p:tgtEl>
              </p:cMediaNode>
            </p:audio>
            <p:audio>
              <p:cMediaNode vol="100000" showWhenStopped="0">
                <p:cTn id="17" fill="hold" display="0">
                  <p:stCondLst>
                    <p:cond delay="indefinite"/>
                  </p:stCondLst>
                </p:cTn>
                <p:tgtEl>
                  <p:spTgt spid="231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" name="Drawing"/>
          <p:cNvGrpSpPr/>
          <p:nvPr/>
        </p:nvGrpSpPr>
        <p:grpSpPr>
          <a:xfrm>
            <a:off x="4170345" y="1906035"/>
            <a:ext cx="9624481" cy="3945488"/>
            <a:chOff x="-4975247" y="-1659210"/>
            <a:chExt cx="9624479" cy="3945486"/>
          </a:xfrm>
        </p:grpSpPr>
        <p:pic>
          <p:nvPicPr>
            <p:cNvPr id="233" name="Line Shape" descr="Line Shape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4949751" y="-310942"/>
              <a:ext cx="2230088" cy="594178"/>
            </a:xfrm>
            <a:prstGeom prst="rect">
              <a:avLst/>
            </a:prstGeom>
            <a:effectLst/>
          </p:spPr>
        </p:pic>
        <p:pic>
          <p:nvPicPr>
            <p:cNvPr id="235" name="Line Shape" descr="Line Shape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3983894" y="-1191237"/>
              <a:ext cx="307454" cy="2604716"/>
            </a:xfrm>
            <a:prstGeom prst="rect">
              <a:avLst/>
            </a:prstGeom>
            <a:effectLst/>
          </p:spPr>
        </p:pic>
        <p:pic>
          <p:nvPicPr>
            <p:cNvPr id="237" name="Line Shape" descr="Line Shape"/>
            <p:cNvPicPr>
              <a:picLocks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4975248" y="771583"/>
              <a:ext cx="2318256" cy="1012924"/>
            </a:xfrm>
            <a:prstGeom prst="rect">
              <a:avLst/>
            </a:prstGeom>
            <a:effectLst/>
          </p:spPr>
        </p:pic>
        <p:sp>
          <p:nvSpPr>
            <p:cNvPr id="239" name="Line"/>
            <p:cNvSpPr/>
            <p:nvPr/>
          </p:nvSpPr>
          <p:spPr>
            <a:xfrm>
              <a:off x="-4807619" y="-113433"/>
              <a:ext cx="1920493" cy="372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1" h="21369" extrusionOk="0">
                  <a:moveTo>
                    <a:pt x="865" y="19421"/>
                  </a:moveTo>
                  <a:cubicBezTo>
                    <a:pt x="417" y="20103"/>
                    <a:pt x="-30" y="20785"/>
                    <a:pt x="2" y="21126"/>
                  </a:cubicBezTo>
                  <a:cubicBezTo>
                    <a:pt x="34" y="21467"/>
                    <a:pt x="545" y="21467"/>
                    <a:pt x="1983" y="21012"/>
                  </a:cubicBezTo>
                  <a:cubicBezTo>
                    <a:pt x="3421" y="20558"/>
                    <a:pt x="5785" y="19648"/>
                    <a:pt x="8150" y="18284"/>
                  </a:cubicBezTo>
                  <a:cubicBezTo>
                    <a:pt x="10514" y="16920"/>
                    <a:pt x="12879" y="15101"/>
                    <a:pt x="14892" y="13054"/>
                  </a:cubicBezTo>
                  <a:cubicBezTo>
                    <a:pt x="16905" y="11008"/>
                    <a:pt x="18566" y="8734"/>
                    <a:pt x="19557" y="7256"/>
                  </a:cubicBezTo>
                  <a:cubicBezTo>
                    <a:pt x="20548" y="5779"/>
                    <a:pt x="20867" y="5096"/>
                    <a:pt x="21123" y="4301"/>
                  </a:cubicBezTo>
                  <a:cubicBezTo>
                    <a:pt x="21378" y="3505"/>
                    <a:pt x="21570" y="2595"/>
                    <a:pt x="21538" y="1800"/>
                  </a:cubicBezTo>
                  <a:cubicBezTo>
                    <a:pt x="21506" y="1004"/>
                    <a:pt x="21250" y="322"/>
                    <a:pt x="21027" y="94"/>
                  </a:cubicBezTo>
                  <a:cubicBezTo>
                    <a:pt x="20803" y="-133"/>
                    <a:pt x="20611" y="94"/>
                    <a:pt x="20420" y="322"/>
                  </a:cubicBezTo>
                </a:path>
              </a:pathLst>
            </a:custGeom>
            <a:noFill/>
            <a:ln w="88900" cap="rnd">
              <a:solidFill>
                <a:srgbClr val="32C759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0" name="Line"/>
            <p:cNvSpPr/>
            <p:nvPr/>
          </p:nvSpPr>
          <p:spPr>
            <a:xfrm>
              <a:off x="-3927221" y="-932971"/>
              <a:ext cx="121146" cy="2493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6" h="21525" extrusionOk="0">
                  <a:moveTo>
                    <a:pt x="11782" y="654"/>
                  </a:moveTo>
                  <a:cubicBezTo>
                    <a:pt x="9818" y="346"/>
                    <a:pt x="7855" y="37"/>
                    <a:pt x="7364" y="3"/>
                  </a:cubicBezTo>
                  <a:cubicBezTo>
                    <a:pt x="6873" y="-31"/>
                    <a:pt x="7855" y="209"/>
                    <a:pt x="7855" y="962"/>
                  </a:cubicBezTo>
                  <a:cubicBezTo>
                    <a:pt x="7855" y="1715"/>
                    <a:pt x="6873" y="2981"/>
                    <a:pt x="6382" y="4299"/>
                  </a:cubicBezTo>
                  <a:cubicBezTo>
                    <a:pt x="5891" y="5617"/>
                    <a:pt x="5891" y="6986"/>
                    <a:pt x="6382" y="8270"/>
                  </a:cubicBezTo>
                  <a:cubicBezTo>
                    <a:pt x="6873" y="9554"/>
                    <a:pt x="7855" y="10752"/>
                    <a:pt x="9818" y="11916"/>
                  </a:cubicBezTo>
                  <a:cubicBezTo>
                    <a:pt x="11782" y="13080"/>
                    <a:pt x="14727" y="14209"/>
                    <a:pt x="17182" y="15322"/>
                  </a:cubicBezTo>
                  <a:cubicBezTo>
                    <a:pt x="19636" y="16434"/>
                    <a:pt x="21600" y="17530"/>
                    <a:pt x="20618" y="18437"/>
                  </a:cubicBezTo>
                  <a:cubicBezTo>
                    <a:pt x="19636" y="19344"/>
                    <a:pt x="15709" y="20063"/>
                    <a:pt x="12273" y="20593"/>
                  </a:cubicBezTo>
                  <a:cubicBezTo>
                    <a:pt x="8836" y="21124"/>
                    <a:pt x="5891" y="21466"/>
                    <a:pt x="4418" y="21518"/>
                  </a:cubicBezTo>
                  <a:cubicBezTo>
                    <a:pt x="2946" y="21569"/>
                    <a:pt x="2946" y="21329"/>
                    <a:pt x="2455" y="21124"/>
                  </a:cubicBezTo>
                  <a:cubicBezTo>
                    <a:pt x="1964" y="20919"/>
                    <a:pt x="982" y="20747"/>
                    <a:pt x="0" y="20576"/>
                  </a:cubicBezTo>
                </a:path>
              </a:pathLst>
            </a:custGeom>
            <a:noFill/>
            <a:ln w="88900" cap="rnd">
              <a:solidFill>
                <a:srgbClr val="32C759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1" name="Line"/>
            <p:cNvSpPr/>
            <p:nvPr/>
          </p:nvSpPr>
          <p:spPr>
            <a:xfrm>
              <a:off x="-4730559" y="915220"/>
              <a:ext cx="2290372" cy="785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1666" y="20400"/>
                    <a:pt x="3331" y="19200"/>
                    <a:pt x="5078" y="17836"/>
                  </a:cubicBezTo>
                  <a:cubicBezTo>
                    <a:pt x="6824" y="16473"/>
                    <a:pt x="8651" y="14945"/>
                    <a:pt x="10585" y="13145"/>
                  </a:cubicBezTo>
                  <a:cubicBezTo>
                    <a:pt x="12519" y="11345"/>
                    <a:pt x="14561" y="9273"/>
                    <a:pt x="16334" y="7309"/>
                  </a:cubicBezTo>
                  <a:cubicBezTo>
                    <a:pt x="18107" y="5345"/>
                    <a:pt x="19612" y="3491"/>
                    <a:pt x="20445" y="2291"/>
                  </a:cubicBezTo>
                  <a:cubicBezTo>
                    <a:pt x="21278" y="1091"/>
                    <a:pt x="21439" y="545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32C759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2" name="Line"/>
            <p:cNvSpPr/>
            <p:nvPr/>
          </p:nvSpPr>
          <p:spPr>
            <a:xfrm>
              <a:off x="1467870" y="-684534"/>
              <a:ext cx="2766227" cy="16057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1" h="21557" extrusionOk="0">
                  <a:moveTo>
                    <a:pt x="428" y="14160"/>
                  </a:moveTo>
                  <a:cubicBezTo>
                    <a:pt x="214" y="14160"/>
                    <a:pt x="0" y="14160"/>
                    <a:pt x="0" y="14160"/>
                  </a:cubicBezTo>
                  <a:cubicBezTo>
                    <a:pt x="0" y="14160"/>
                    <a:pt x="214" y="14160"/>
                    <a:pt x="766" y="13915"/>
                  </a:cubicBezTo>
                  <a:cubicBezTo>
                    <a:pt x="1319" y="13669"/>
                    <a:pt x="2210" y="13178"/>
                    <a:pt x="3172" y="12472"/>
                  </a:cubicBezTo>
                  <a:cubicBezTo>
                    <a:pt x="4135" y="11767"/>
                    <a:pt x="5168" y="10846"/>
                    <a:pt x="6345" y="9895"/>
                  </a:cubicBezTo>
                  <a:cubicBezTo>
                    <a:pt x="7521" y="8944"/>
                    <a:pt x="8840" y="7962"/>
                    <a:pt x="10176" y="7042"/>
                  </a:cubicBezTo>
                  <a:cubicBezTo>
                    <a:pt x="11513" y="6121"/>
                    <a:pt x="12867" y="5262"/>
                    <a:pt x="14008" y="4495"/>
                  </a:cubicBezTo>
                  <a:cubicBezTo>
                    <a:pt x="15149" y="3728"/>
                    <a:pt x="16075" y="3053"/>
                    <a:pt x="16913" y="2470"/>
                  </a:cubicBezTo>
                  <a:cubicBezTo>
                    <a:pt x="17750" y="1887"/>
                    <a:pt x="18499" y="1396"/>
                    <a:pt x="19069" y="998"/>
                  </a:cubicBezTo>
                  <a:cubicBezTo>
                    <a:pt x="19640" y="599"/>
                    <a:pt x="20032" y="292"/>
                    <a:pt x="20317" y="138"/>
                  </a:cubicBezTo>
                  <a:cubicBezTo>
                    <a:pt x="20602" y="-15"/>
                    <a:pt x="20780" y="-15"/>
                    <a:pt x="20976" y="16"/>
                  </a:cubicBezTo>
                  <a:cubicBezTo>
                    <a:pt x="21172" y="46"/>
                    <a:pt x="21386" y="108"/>
                    <a:pt x="21493" y="292"/>
                  </a:cubicBezTo>
                  <a:cubicBezTo>
                    <a:pt x="21600" y="476"/>
                    <a:pt x="21600" y="783"/>
                    <a:pt x="21475" y="1765"/>
                  </a:cubicBezTo>
                  <a:cubicBezTo>
                    <a:pt x="21350" y="2746"/>
                    <a:pt x="21101" y="4403"/>
                    <a:pt x="20887" y="6336"/>
                  </a:cubicBezTo>
                  <a:cubicBezTo>
                    <a:pt x="20673" y="8269"/>
                    <a:pt x="20495" y="10478"/>
                    <a:pt x="20281" y="12626"/>
                  </a:cubicBezTo>
                  <a:cubicBezTo>
                    <a:pt x="20067" y="14774"/>
                    <a:pt x="19818" y="16860"/>
                    <a:pt x="19640" y="18210"/>
                  </a:cubicBezTo>
                  <a:cubicBezTo>
                    <a:pt x="19461" y="19560"/>
                    <a:pt x="19354" y="20174"/>
                    <a:pt x="19230" y="20665"/>
                  </a:cubicBezTo>
                  <a:cubicBezTo>
                    <a:pt x="19105" y="21155"/>
                    <a:pt x="18962" y="21524"/>
                    <a:pt x="18873" y="21554"/>
                  </a:cubicBezTo>
                  <a:cubicBezTo>
                    <a:pt x="18784" y="21585"/>
                    <a:pt x="18749" y="21278"/>
                    <a:pt x="18677" y="20818"/>
                  </a:cubicBezTo>
                  <a:cubicBezTo>
                    <a:pt x="18606" y="20358"/>
                    <a:pt x="18499" y="19744"/>
                    <a:pt x="18392" y="19130"/>
                  </a:cubicBezTo>
                </a:path>
              </a:pathLst>
            </a:custGeom>
            <a:noFill/>
            <a:ln w="88900" cap="rnd">
              <a:solidFill>
                <a:srgbClr val="147EF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3" name="Line"/>
            <p:cNvSpPr/>
            <p:nvPr/>
          </p:nvSpPr>
          <p:spPr>
            <a:xfrm>
              <a:off x="2956121" y="-1659211"/>
              <a:ext cx="218463" cy="29382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69" h="21560" extrusionOk="0">
                  <a:moveTo>
                    <a:pt x="3263" y="0"/>
                  </a:moveTo>
                  <a:cubicBezTo>
                    <a:pt x="1941" y="369"/>
                    <a:pt x="619" y="738"/>
                    <a:pt x="178" y="1509"/>
                  </a:cubicBezTo>
                  <a:cubicBezTo>
                    <a:pt x="-263" y="2281"/>
                    <a:pt x="178" y="3455"/>
                    <a:pt x="839" y="4645"/>
                  </a:cubicBezTo>
                  <a:cubicBezTo>
                    <a:pt x="1500" y="5836"/>
                    <a:pt x="2382" y="7043"/>
                    <a:pt x="2823" y="8318"/>
                  </a:cubicBezTo>
                  <a:cubicBezTo>
                    <a:pt x="3263" y="9593"/>
                    <a:pt x="3263" y="10934"/>
                    <a:pt x="3704" y="12209"/>
                  </a:cubicBezTo>
                  <a:cubicBezTo>
                    <a:pt x="4145" y="13483"/>
                    <a:pt x="5027" y="14691"/>
                    <a:pt x="7231" y="15865"/>
                  </a:cubicBezTo>
                  <a:cubicBezTo>
                    <a:pt x="9435" y="17039"/>
                    <a:pt x="12961" y="18179"/>
                    <a:pt x="15386" y="18967"/>
                  </a:cubicBezTo>
                  <a:cubicBezTo>
                    <a:pt x="17810" y="19755"/>
                    <a:pt x="19133" y="20191"/>
                    <a:pt x="20015" y="20527"/>
                  </a:cubicBezTo>
                  <a:cubicBezTo>
                    <a:pt x="20896" y="20862"/>
                    <a:pt x="21337" y="21097"/>
                    <a:pt x="20896" y="21281"/>
                  </a:cubicBezTo>
                  <a:cubicBezTo>
                    <a:pt x="20455" y="21466"/>
                    <a:pt x="19133" y="21600"/>
                    <a:pt x="17810" y="21550"/>
                  </a:cubicBezTo>
                  <a:cubicBezTo>
                    <a:pt x="16488" y="21499"/>
                    <a:pt x="15166" y="21265"/>
                    <a:pt x="13843" y="21030"/>
                  </a:cubicBezTo>
                </a:path>
              </a:pathLst>
            </a:custGeom>
            <a:noFill/>
            <a:ln w="88900" cap="rnd">
              <a:solidFill>
                <a:srgbClr val="147EF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244" name="Line"/>
            <p:cNvSpPr/>
            <p:nvPr/>
          </p:nvSpPr>
          <p:spPr>
            <a:xfrm>
              <a:off x="2015238" y="-685625"/>
              <a:ext cx="2633994" cy="2971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573" extrusionOk="0">
                  <a:moveTo>
                    <a:pt x="1800" y="0"/>
                  </a:moveTo>
                  <a:cubicBezTo>
                    <a:pt x="1651" y="100"/>
                    <a:pt x="1502" y="199"/>
                    <a:pt x="1371" y="697"/>
                  </a:cubicBezTo>
                  <a:cubicBezTo>
                    <a:pt x="1240" y="1194"/>
                    <a:pt x="1128" y="2090"/>
                    <a:pt x="1017" y="3102"/>
                  </a:cubicBezTo>
                  <a:cubicBezTo>
                    <a:pt x="905" y="4114"/>
                    <a:pt x="793" y="5242"/>
                    <a:pt x="681" y="6420"/>
                  </a:cubicBezTo>
                  <a:cubicBezTo>
                    <a:pt x="569" y="7598"/>
                    <a:pt x="457" y="8826"/>
                    <a:pt x="326" y="10087"/>
                  </a:cubicBezTo>
                  <a:cubicBezTo>
                    <a:pt x="196" y="11347"/>
                    <a:pt x="47" y="12641"/>
                    <a:pt x="9" y="13902"/>
                  </a:cubicBezTo>
                  <a:cubicBezTo>
                    <a:pt x="-28" y="15163"/>
                    <a:pt x="47" y="16391"/>
                    <a:pt x="252" y="17469"/>
                  </a:cubicBezTo>
                  <a:cubicBezTo>
                    <a:pt x="457" y="18547"/>
                    <a:pt x="793" y="19476"/>
                    <a:pt x="1073" y="20107"/>
                  </a:cubicBezTo>
                  <a:cubicBezTo>
                    <a:pt x="1352" y="20737"/>
                    <a:pt x="1576" y="21069"/>
                    <a:pt x="1893" y="21285"/>
                  </a:cubicBezTo>
                  <a:cubicBezTo>
                    <a:pt x="2210" y="21500"/>
                    <a:pt x="2621" y="21600"/>
                    <a:pt x="3367" y="21567"/>
                  </a:cubicBezTo>
                  <a:cubicBezTo>
                    <a:pt x="4113" y="21534"/>
                    <a:pt x="5195" y="21368"/>
                    <a:pt x="6445" y="21285"/>
                  </a:cubicBezTo>
                  <a:cubicBezTo>
                    <a:pt x="7694" y="21202"/>
                    <a:pt x="9112" y="21202"/>
                    <a:pt x="10548" y="21202"/>
                  </a:cubicBezTo>
                  <a:cubicBezTo>
                    <a:pt x="11984" y="21202"/>
                    <a:pt x="13439" y="21202"/>
                    <a:pt x="14838" y="21202"/>
                  </a:cubicBezTo>
                  <a:cubicBezTo>
                    <a:pt x="16237" y="21202"/>
                    <a:pt x="17580" y="21202"/>
                    <a:pt x="18532" y="21053"/>
                  </a:cubicBezTo>
                  <a:cubicBezTo>
                    <a:pt x="19483" y="20903"/>
                    <a:pt x="20042" y="20605"/>
                    <a:pt x="20509" y="20273"/>
                  </a:cubicBezTo>
                  <a:cubicBezTo>
                    <a:pt x="20975" y="19941"/>
                    <a:pt x="21348" y="19576"/>
                    <a:pt x="21460" y="18962"/>
                  </a:cubicBezTo>
                  <a:cubicBezTo>
                    <a:pt x="21572" y="18348"/>
                    <a:pt x="21423" y="17486"/>
                    <a:pt x="21180" y="16391"/>
                  </a:cubicBezTo>
                  <a:cubicBezTo>
                    <a:pt x="20938" y="15296"/>
                    <a:pt x="20602" y="13969"/>
                    <a:pt x="20266" y="12641"/>
                  </a:cubicBezTo>
                </a:path>
              </a:pathLst>
            </a:custGeom>
            <a:noFill/>
            <a:ln w="88900" cap="rnd">
              <a:solidFill>
                <a:srgbClr val="147EFB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9" name="Drawing"/>
          <p:cNvGrpSpPr/>
          <p:nvPr/>
        </p:nvGrpSpPr>
        <p:grpSpPr>
          <a:xfrm>
            <a:off x="10615214" y="6295781"/>
            <a:ext cx="3424060" cy="2217924"/>
            <a:chOff x="5322829" y="-25674"/>
            <a:chExt cx="3424058" cy="2217922"/>
          </a:xfrm>
        </p:grpSpPr>
        <p:pic>
          <p:nvPicPr>
            <p:cNvPr id="247" name="Line Shape" descr="Line Shape"/>
            <p:cNvPicPr>
              <a:picLocks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5322829" y="687374"/>
              <a:ext cx="1189488" cy="609623"/>
            </a:xfrm>
            <a:prstGeom prst="rect">
              <a:avLst/>
            </a:prstGeom>
            <a:effectLst/>
          </p:spPr>
        </p:pic>
        <p:pic>
          <p:nvPicPr>
            <p:cNvPr id="249" name="Line Shape" descr="Line Shape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5720656" y="522824"/>
              <a:ext cx="558549" cy="1491162"/>
            </a:xfrm>
            <a:prstGeom prst="rect">
              <a:avLst/>
            </a:prstGeom>
            <a:effectLst/>
          </p:spPr>
        </p:pic>
        <p:pic>
          <p:nvPicPr>
            <p:cNvPr id="251" name="Line Shape" descr="Line Shape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5720491" y="1277011"/>
              <a:ext cx="1258050" cy="915237"/>
            </a:xfrm>
            <a:prstGeom prst="rect">
              <a:avLst/>
            </a:prstGeom>
            <a:effectLst/>
          </p:spPr>
        </p:pic>
        <p:pic>
          <p:nvPicPr>
            <p:cNvPr id="253" name="Line Shape" descr="Line Shape"/>
            <p:cNvPicPr>
              <a:picLocks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6615892" y="159251"/>
              <a:ext cx="1386083" cy="867436"/>
            </a:xfrm>
            <a:prstGeom prst="rect">
              <a:avLst/>
            </a:prstGeom>
            <a:effectLst/>
          </p:spPr>
        </p:pic>
        <p:pic>
          <p:nvPicPr>
            <p:cNvPr id="255" name="Line Shape" descr="Line Shape"/>
            <p:cNvPicPr>
              <a:picLocks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7256415" y="1749"/>
              <a:ext cx="421463" cy="1134638"/>
            </a:xfrm>
            <a:prstGeom prst="rect">
              <a:avLst/>
            </a:prstGeom>
            <a:effectLst/>
          </p:spPr>
        </p:pic>
        <p:pic>
          <p:nvPicPr>
            <p:cNvPr id="257" name="Line Shape" descr="Line Shape"/>
            <p:cNvPicPr>
              <a:picLocks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6812920" y="-25675"/>
              <a:ext cx="1933969" cy="2026535"/>
            </a:xfrm>
            <a:prstGeom prst="rect">
              <a:avLst/>
            </a:prstGeom>
            <a:effectLst/>
          </p:spPr>
        </p:pic>
      </p:grpSp>
      <p:grpSp>
        <p:nvGrpSpPr>
          <p:cNvPr id="268" name="Drawing"/>
          <p:cNvGrpSpPr/>
          <p:nvPr/>
        </p:nvGrpSpPr>
        <p:grpSpPr>
          <a:xfrm>
            <a:off x="12500568" y="8887441"/>
            <a:ext cx="1578529" cy="2726727"/>
            <a:chOff x="612477" y="4609145"/>
            <a:chExt cx="1578527" cy="2726726"/>
          </a:xfrm>
        </p:grpSpPr>
        <p:pic>
          <p:nvPicPr>
            <p:cNvPr id="260" name="Line Shape" descr="Line Shape"/>
            <p:cNvPicPr>
              <a:picLocks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989683" y="4609145"/>
              <a:ext cx="736976" cy="599851"/>
            </a:xfrm>
            <a:prstGeom prst="rect">
              <a:avLst/>
            </a:prstGeom>
            <a:effectLst/>
          </p:spPr>
        </p:pic>
        <p:pic>
          <p:nvPicPr>
            <p:cNvPr id="262" name="Line Shape" descr="Line Shape"/>
            <p:cNvPicPr>
              <a:picLocks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612477" y="5171249"/>
              <a:ext cx="1286364" cy="555070"/>
            </a:xfrm>
            <a:prstGeom prst="rect">
              <a:avLst/>
            </a:prstGeom>
            <a:effectLst/>
          </p:spPr>
        </p:pic>
        <p:pic>
          <p:nvPicPr>
            <p:cNvPr id="264" name="Line Shape" descr="Line Shape"/>
            <p:cNvPicPr>
              <a:picLocks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688008" y="5418182"/>
              <a:ext cx="682126" cy="1258050"/>
            </a:xfrm>
            <a:prstGeom prst="rect">
              <a:avLst/>
            </a:prstGeom>
            <a:effectLst/>
          </p:spPr>
        </p:pic>
        <p:pic>
          <p:nvPicPr>
            <p:cNvPr id="266" name="Line Shape" descr="Line Shape"/>
            <p:cNvPicPr>
              <a:picLocks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948546" y="5770362"/>
              <a:ext cx="1242459" cy="1565510"/>
            </a:xfrm>
            <a:prstGeom prst="rect">
              <a:avLst/>
            </a:prstGeom>
            <a:effectLst/>
          </p:spPr>
        </p:pic>
      </p:grpSp>
      <p:grpSp>
        <p:nvGrpSpPr>
          <p:cNvPr id="315" name="Drawing"/>
          <p:cNvGrpSpPr/>
          <p:nvPr/>
        </p:nvGrpSpPr>
        <p:grpSpPr>
          <a:xfrm>
            <a:off x="5006807" y="5878036"/>
            <a:ext cx="3136661" cy="6104928"/>
            <a:chOff x="-5290635" y="-3323041"/>
            <a:chExt cx="3136660" cy="6104926"/>
          </a:xfrm>
        </p:grpSpPr>
        <p:pic>
          <p:nvPicPr>
            <p:cNvPr id="269" name="Line Shape" descr="Line Shape"/>
            <p:cNvPicPr>
              <a:picLocks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-5149806" y="-3152123"/>
              <a:ext cx="417883" cy="1079788"/>
            </a:xfrm>
            <a:prstGeom prst="rect">
              <a:avLst/>
            </a:prstGeom>
            <a:effectLst/>
          </p:spPr>
        </p:pic>
        <p:pic>
          <p:nvPicPr>
            <p:cNvPr id="271" name="Line Shape" descr="Line Shape"/>
            <p:cNvPicPr>
              <a:picLocks/>
            </p:cNvPicPr>
            <p:nvPr/>
          </p:nvPicPr>
          <p:blipFill>
            <a:blip r:embed="rId13">
              <a:extLst/>
            </a:blip>
            <a:stretch>
              <a:fillRect/>
            </a:stretch>
          </p:blipFill>
          <p:spPr>
            <a:xfrm>
              <a:off x="-5112373" y="-3323042"/>
              <a:ext cx="929237" cy="1127294"/>
            </a:xfrm>
            <a:prstGeom prst="rect">
              <a:avLst/>
            </a:prstGeom>
            <a:effectLst/>
          </p:spPr>
        </p:pic>
        <p:pic>
          <p:nvPicPr>
            <p:cNvPr id="273" name="Line Shape" descr="Line Shape"/>
            <p:cNvPicPr>
              <a:picLocks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-5084949" y="-2919011"/>
              <a:ext cx="928951" cy="449014"/>
            </a:xfrm>
            <a:prstGeom prst="rect">
              <a:avLst/>
            </a:prstGeom>
            <a:effectLst/>
          </p:spPr>
        </p:pic>
        <p:pic>
          <p:nvPicPr>
            <p:cNvPr id="275" name="Line Shape" descr="Line Shape"/>
            <p:cNvPicPr>
              <a:picLocks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-4988961" y="-2452786"/>
              <a:ext cx="668413" cy="381711"/>
            </a:xfrm>
            <a:prstGeom prst="rect">
              <a:avLst/>
            </a:prstGeom>
            <a:effectLst/>
          </p:spPr>
        </p:pic>
        <p:pic>
          <p:nvPicPr>
            <p:cNvPr id="277" name="Line Shape" descr="Line Shape"/>
            <p:cNvPicPr>
              <a:picLocks/>
            </p:cNvPicPr>
            <p:nvPr/>
          </p:nvPicPr>
          <p:blipFill>
            <a:blip r:embed="rId16">
              <a:extLst/>
            </a:blip>
            <a:stretch>
              <a:fillRect/>
            </a:stretch>
          </p:blipFill>
          <p:spPr>
            <a:xfrm>
              <a:off x="-5290636" y="-1904286"/>
              <a:ext cx="421589" cy="1052362"/>
            </a:xfrm>
            <a:prstGeom prst="rect">
              <a:avLst/>
            </a:prstGeom>
            <a:effectLst/>
          </p:spPr>
        </p:pic>
        <p:pic>
          <p:nvPicPr>
            <p:cNvPr id="279" name="Line Shape" descr="Line Shape"/>
            <p:cNvPicPr>
              <a:picLocks/>
            </p:cNvPicPr>
            <p:nvPr/>
          </p:nvPicPr>
          <p:blipFill>
            <a:blip r:embed="rId17">
              <a:extLst/>
            </a:blip>
            <a:stretch>
              <a:fillRect/>
            </a:stretch>
          </p:blipFill>
          <p:spPr>
            <a:xfrm>
              <a:off x="-5290636" y="-2096001"/>
              <a:ext cx="1004484" cy="1134378"/>
            </a:xfrm>
            <a:prstGeom prst="rect">
              <a:avLst/>
            </a:prstGeom>
            <a:effectLst/>
          </p:spPr>
        </p:pic>
        <p:pic>
          <p:nvPicPr>
            <p:cNvPr id="281" name="Line Shape" descr="Line Shape"/>
            <p:cNvPicPr>
              <a:picLocks/>
            </p:cNvPicPr>
            <p:nvPr/>
          </p:nvPicPr>
          <p:blipFill>
            <a:blip r:embed="rId18">
              <a:extLst/>
            </a:blip>
            <a:stretch>
              <a:fillRect/>
            </a:stretch>
          </p:blipFill>
          <p:spPr>
            <a:xfrm>
              <a:off x="-5249498" y="-1739736"/>
              <a:ext cx="970088" cy="545000"/>
            </a:xfrm>
            <a:prstGeom prst="rect">
              <a:avLst/>
            </a:prstGeom>
            <a:effectLst/>
          </p:spPr>
        </p:pic>
        <p:pic>
          <p:nvPicPr>
            <p:cNvPr id="283" name="Line Shape" descr="Line Shape"/>
            <p:cNvPicPr>
              <a:picLocks/>
            </p:cNvPicPr>
            <p:nvPr/>
          </p:nvPicPr>
          <p:blipFill>
            <a:blip r:embed="rId19">
              <a:extLst/>
            </a:blip>
            <a:stretch>
              <a:fillRect/>
            </a:stretch>
          </p:blipFill>
          <p:spPr>
            <a:xfrm>
              <a:off x="-5047709" y="-1465486"/>
              <a:ext cx="864286" cy="664659"/>
            </a:xfrm>
            <a:prstGeom prst="rect">
              <a:avLst/>
            </a:prstGeom>
            <a:effectLst/>
          </p:spPr>
        </p:pic>
        <p:pic>
          <p:nvPicPr>
            <p:cNvPr id="285" name="Line Shape" descr="Line Shape"/>
            <p:cNvPicPr>
              <a:picLocks/>
            </p:cNvPicPr>
            <p:nvPr/>
          </p:nvPicPr>
          <p:blipFill>
            <a:blip r:embed="rId20">
              <a:extLst/>
            </a:blip>
            <a:stretch>
              <a:fillRect/>
            </a:stretch>
          </p:blipFill>
          <p:spPr>
            <a:xfrm>
              <a:off x="-4171158" y="-2288236"/>
              <a:ext cx="371685" cy="1162062"/>
            </a:xfrm>
            <a:prstGeom prst="rect">
              <a:avLst/>
            </a:prstGeom>
            <a:effectLst/>
          </p:spPr>
        </p:pic>
        <p:pic>
          <p:nvPicPr>
            <p:cNvPr id="287" name="Line Shape" descr="Line Shape"/>
            <p:cNvPicPr>
              <a:picLocks/>
            </p:cNvPicPr>
            <p:nvPr/>
          </p:nvPicPr>
          <p:blipFill>
            <a:blip r:embed="rId21">
              <a:extLst/>
            </a:blip>
            <a:stretch>
              <a:fillRect/>
            </a:stretch>
          </p:blipFill>
          <p:spPr>
            <a:xfrm>
              <a:off x="-4207349" y="-2364681"/>
              <a:ext cx="984965" cy="1252221"/>
            </a:xfrm>
            <a:prstGeom prst="rect">
              <a:avLst/>
            </a:prstGeom>
            <a:effectLst/>
          </p:spPr>
        </p:pic>
        <p:pic>
          <p:nvPicPr>
            <p:cNvPr id="289" name="Line Shape" descr="Line Shape"/>
            <p:cNvPicPr>
              <a:picLocks/>
            </p:cNvPicPr>
            <p:nvPr/>
          </p:nvPicPr>
          <p:blipFill>
            <a:blip r:embed="rId22">
              <a:extLst/>
            </a:blip>
            <a:stretch>
              <a:fillRect/>
            </a:stretch>
          </p:blipFill>
          <p:spPr>
            <a:xfrm>
              <a:off x="-4152499" y="-2000274"/>
              <a:ext cx="997513" cy="476439"/>
            </a:xfrm>
            <a:prstGeom prst="rect">
              <a:avLst/>
            </a:prstGeom>
            <a:effectLst/>
          </p:spPr>
        </p:pic>
        <p:pic>
          <p:nvPicPr>
            <p:cNvPr id="291" name="Line Shape" descr="Line Shape"/>
            <p:cNvPicPr>
              <a:picLocks/>
            </p:cNvPicPr>
            <p:nvPr/>
          </p:nvPicPr>
          <p:blipFill>
            <a:blip r:embed="rId23">
              <a:extLst/>
            </a:blip>
            <a:stretch>
              <a:fillRect/>
            </a:stretch>
          </p:blipFill>
          <p:spPr>
            <a:xfrm>
              <a:off x="-3974237" y="-1547761"/>
              <a:ext cx="791826" cy="449013"/>
            </a:xfrm>
            <a:prstGeom prst="rect">
              <a:avLst/>
            </a:prstGeom>
            <a:effectLst/>
          </p:spPr>
        </p:pic>
        <p:pic>
          <p:nvPicPr>
            <p:cNvPr id="293" name="Line Shape" descr="Line Shape"/>
            <p:cNvPicPr>
              <a:picLocks/>
            </p:cNvPicPr>
            <p:nvPr/>
          </p:nvPicPr>
          <p:blipFill>
            <a:blip r:embed="rId24">
              <a:extLst/>
            </a:blip>
            <a:stretch>
              <a:fillRect/>
            </a:stretch>
          </p:blipFill>
          <p:spPr>
            <a:xfrm>
              <a:off x="-4783273" y="-86810"/>
              <a:ext cx="2007665" cy="660985"/>
            </a:xfrm>
            <a:prstGeom prst="rect">
              <a:avLst/>
            </a:prstGeom>
            <a:effectLst/>
          </p:spPr>
        </p:pic>
        <p:pic>
          <p:nvPicPr>
            <p:cNvPr id="295" name="Line Shape" descr="Line Shape"/>
            <p:cNvPicPr>
              <a:picLocks/>
            </p:cNvPicPr>
            <p:nvPr/>
          </p:nvPicPr>
          <p:blipFill>
            <a:blip r:embed="rId25">
              <a:extLst/>
            </a:blip>
            <a:stretch>
              <a:fillRect/>
            </a:stretch>
          </p:blipFill>
          <p:spPr>
            <a:xfrm>
              <a:off x="-4642584" y="373078"/>
              <a:ext cx="486587" cy="1654621"/>
            </a:xfrm>
            <a:prstGeom prst="rect">
              <a:avLst/>
            </a:prstGeom>
            <a:effectLst/>
          </p:spPr>
        </p:pic>
        <p:pic>
          <p:nvPicPr>
            <p:cNvPr id="297" name="Line Shape" descr="Line Shape"/>
            <p:cNvPicPr>
              <a:picLocks/>
            </p:cNvPicPr>
            <p:nvPr/>
          </p:nvPicPr>
          <p:blipFill>
            <a:blip r:embed="rId26">
              <a:extLst/>
            </a:blip>
            <a:stretch>
              <a:fillRect/>
            </a:stretch>
          </p:blipFill>
          <p:spPr>
            <a:xfrm>
              <a:off x="-4467886" y="708727"/>
              <a:ext cx="884198" cy="898640"/>
            </a:xfrm>
            <a:prstGeom prst="rect">
              <a:avLst/>
            </a:prstGeom>
            <a:effectLst/>
          </p:spPr>
        </p:pic>
        <p:pic>
          <p:nvPicPr>
            <p:cNvPr id="299" name="Line Shape" descr="Line Shape"/>
            <p:cNvPicPr>
              <a:picLocks/>
            </p:cNvPicPr>
            <p:nvPr/>
          </p:nvPicPr>
          <p:blipFill>
            <a:blip r:embed="rId27">
              <a:extLst/>
            </a:blip>
            <a:stretch>
              <a:fillRect/>
            </a:stretch>
          </p:blipFill>
          <p:spPr>
            <a:xfrm>
              <a:off x="-3946813" y="-162800"/>
              <a:ext cx="1450026" cy="1600862"/>
            </a:xfrm>
            <a:prstGeom prst="rect">
              <a:avLst/>
            </a:prstGeom>
            <a:effectLst/>
          </p:spPr>
        </p:pic>
        <p:pic>
          <p:nvPicPr>
            <p:cNvPr id="301" name="Line Shape" descr="Line Shape"/>
            <p:cNvPicPr>
              <a:picLocks/>
            </p:cNvPicPr>
            <p:nvPr/>
          </p:nvPicPr>
          <p:blipFill>
            <a:blip r:embed="rId28">
              <a:extLst/>
            </a:blip>
            <a:stretch>
              <a:fillRect/>
            </a:stretch>
          </p:blipFill>
          <p:spPr>
            <a:xfrm>
              <a:off x="-3316037" y="591386"/>
              <a:ext cx="709550" cy="997513"/>
            </a:xfrm>
            <a:prstGeom prst="rect">
              <a:avLst/>
            </a:prstGeom>
            <a:effectLst/>
          </p:spPr>
        </p:pic>
        <p:pic>
          <p:nvPicPr>
            <p:cNvPr id="303" name="Line Shape" descr="Line Shape"/>
            <p:cNvPicPr>
              <a:picLocks/>
            </p:cNvPicPr>
            <p:nvPr/>
          </p:nvPicPr>
          <p:blipFill>
            <a:blip r:embed="rId29">
              <a:extLst/>
            </a:blip>
            <a:stretch>
              <a:fillRect/>
            </a:stretch>
          </p:blipFill>
          <p:spPr>
            <a:xfrm>
              <a:off x="-3508013" y="-627457"/>
              <a:ext cx="791825" cy="749120"/>
            </a:xfrm>
            <a:prstGeom prst="rect">
              <a:avLst/>
            </a:prstGeom>
            <a:effectLst/>
          </p:spPr>
        </p:pic>
        <p:pic>
          <p:nvPicPr>
            <p:cNvPr id="305" name="Line Shape" descr="Line Shape"/>
            <p:cNvPicPr>
              <a:picLocks/>
            </p:cNvPicPr>
            <p:nvPr/>
          </p:nvPicPr>
          <p:blipFill>
            <a:blip r:embed="rId30">
              <a:extLst/>
            </a:blip>
            <a:stretch>
              <a:fillRect/>
            </a:stretch>
          </p:blipFill>
          <p:spPr>
            <a:xfrm>
              <a:off x="-4063558" y="1743235"/>
              <a:ext cx="456060" cy="942663"/>
            </a:xfrm>
            <a:prstGeom prst="rect">
              <a:avLst/>
            </a:prstGeom>
            <a:effectLst/>
          </p:spPr>
        </p:pic>
        <p:pic>
          <p:nvPicPr>
            <p:cNvPr id="307" name="Line Shape" descr="Line Shape"/>
            <p:cNvPicPr>
              <a:picLocks/>
            </p:cNvPicPr>
            <p:nvPr/>
          </p:nvPicPr>
          <p:blipFill>
            <a:blip r:embed="rId31">
              <a:extLst/>
            </a:blip>
            <a:stretch>
              <a:fillRect/>
            </a:stretch>
          </p:blipFill>
          <p:spPr>
            <a:xfrm>
              <a:off x="-3987949" y="1498351"/>
              <a:ext cx="1267020" cy="872160"/>
            </a:xfrm>
            <a:prstGeom prst="rect">
              <a:avLst/>
            </a:prstGeom>
            <a:effectLst/>
          </p:spPr>
        </p:pic>
        <p:pic>
          <p:nvPicPr>
            <p:cNvPr id="309" name="Line Shape" descr="Line Shape"/>
            <p:cNvPicPr>
              <a:picLocks/>
            </p:cNvPicPr>
            <p:nvPr/>
          </p:nvPicPr>
          <p:blipFill>
            <a:blip r:embed="rId32">
              <a:extLst/>
            </a:blip>
            <a:stretch>
              <a:fillRect/>
            </a:stretch>
          </p:blipFill>
          <p:spPr>
            <a:xfrm>
              <a:off x="-3745696" y="1770660"/>
              <a:ext cx="467297" cy="682126"/>
            </a:xfrm>
            <a:prstGeom prst="rect">
              <a:avLst/>
            </a:prstGeom>
            <a:effectLst/>
          </p:spPr>
        </p:pic>
        <p:pic>
          <p:nvPicPr>
            <p:cNvPr id="311" name="Line Shape" descr="Line Shape"/>
            <p:cNvPicPr>
              <a:picLocks/>
            </p:cNvPicPr>
            <p:nvPr/>
          </p:nvPicPr>
          <p:blipFill>
            <a:blip r:embed="rId33">
              <a:extLst/>
            </a:blip>
            <a:stretch>
              <a:fillRect/>
            </a:stretch>
          </p:blipFill>
          <p:spPr>
            <a:xfrm>
              <a:off x="-3494300" y="1647247"/>
              <a:ext cx="353026" cy="915239"/>
            </a:xfrm>
            <a:prstGeom prst="rect">
              <a:avLst/>
            </a:prstGeom>
            <a:effectLst/>
          </p:spPr>
        </p:pic>
        <p:pic>
          <p:nvPicPr>
            <p:cNvPr id="313" name="Line Shape" descr="Line Shape"/>
            <p:cNvPicPr>
              <a:picLocks/>
            </p:cNvPicPr>
            <p:nvPr/>
          </p:nvPicPr>
          <p:blipFill>
            <a:blip r:embed="rId34">
              <a:extLst/>
            </a:blip>
            <a:stretch>
              <a:fillRect/>
            </a:stretch>
          </p:blipFill>
          <p:spPr>
            <a:xfrm>
              <a:off x="-4303336" y="1894073"/>
              <a:ext cx="2149361" cy="887812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7" name="Group"/>
          <p:cNvGrpSpPr/>
          <p:nvPr/>
        </p:nvGrpSpPr>
        <p:grpSpPr>
          <a:xfrm>
            <a:off x="13626575" y="1691297"/>
            <a:ext cx="10004270" cy="10333406"/>
            <a:chOff x="0" y="0"/>
            <a:chExt cx="10004268" cy="10333405"/>
          </a:xfrm>
        </p:grpSpPr>
        <p:grpSp>
          <p:nvGrpSpPr>
            <p:cNvPr id="323" name="Group"/>
            <p:cNvGrpSpPr/>
            <p:nvPr/>
          </p:nvGrpSpPr>
          <p:grpSpPr>
            <a:xfrm>
              <a:off x="2582254" y="0"/>
              <a:ext cx="2257505" cy="3193969"/>
              <a:chOff x="0" y="0"/>
              <a:chExt cx="2257503" cy="3193968"/>
            </a:xfrm>
          </p:grpSpPr>
          <p:grpSp>
            <p:nvGrpSpPr>
              <p:cNvPr id="319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17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18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22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20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21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30" name="Group"/>
            <p:cNvGrpSpPr/>
            <p:nvPr/>
          </p:nvGrpSpPr>
          <p:grpSpPr>
            <a:xfrm>
              <a:off x="5164509" y="0"/>
              <a:ext cx="2257505" cy="3193969"/>
              <a:chOff x="0" y="0"/>
              <a:chExt cx="2257503" cy="3193968"/>
            </a:xfrm>
          </p:grpSpPr>
          <p:grpSp>
            <p:nvGrpSpPr>
              <p:cNvPr id="326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24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25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29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27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28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37" name="Group"/>
            <p:cNvGrpSpPr/>
            <p:nvPr/>
          </p:nvGrpSpPr>
          <p:grpSpPr>
            <a:xfrm>
              <a:off x="7746764" y="0"/>
              <a:ext cx="2257505" cy="3193969"/>
              <a:chOff x="0" y="0"/>
              <a:chExt cx="2257503" cy="3193968"/>
            </a:xfrm>
          </p:grpSpPr>
          <p:grpSp>
            <p:nvGrpSpPr>
              <p:cNvPr id="333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31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32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36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34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35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44" name="Group"/>
            <p:cNvGrpSpPr/>
            <p:nvPr/>
          </p:nvGrpSpPr>
          <p:grpSpPr>
            <a:xfrm>
              <a:off x="2582254" y="3569718"/>
              <a:ext cx="2257505" cy="3193970"/>
              <a:chOff x="0" y="0"/>
              <a:chExt cx="2257503" cy="3193968"/>
            </a:xfrm>
          </p:grpSpPr>
          <p:grpSp>
            <p:nvGrpSpPr>
              <p:cNvPr id="340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38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39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43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41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42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51" name="Group"/>
            <p:cNvGrpSpPr/>
            <p:nvPr/>
          </p:nvGrpSpPr>
          <p:grpSpPr>
            <a:xfrm>
              <a:off x="5164509" y="3569718"/>
              <a:ext cx="2257505" cy="3193970"/>
              <a:chOff x="0" y="0"/>
              <a:chExt cx="2257503" cy="3193968"/>
            </a:xfrm>
          </p:grpSpPr>
          <p:grpSp>
            <p:nvGrpSpPr>
              <p:cNvPr id="347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45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46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50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48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49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58" name="Group"/>
            <p:cNvGrpSpPr/>
            <p:nvPr/>
          </p:nvGrpSpPr>
          <p:grpSpPr>
            <a:xfrm>
              <a:off x="7746764" y="3569718"/>
              <a:ext cx="2257505" cy="3193970"/>
              <a:chOff x="0" y="0"/>
              <a:chExt cx="2257503" cy="3193968"/>
            </a:xfrm>
          </p:grpSpPr>
          <p:grpSp>
            <p:nvGrpSpPr>
              <p:cNvPr id="354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52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53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57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55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56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65" name="Group"/>
            <p:cNvGrpSpPr/>
            <p:nvPr/>
          </p:nvGrpSpPr>
          <p:grpSpPr>
            <a:xfrm>
              <a:off x="2582254" y="7139437"/>
              <a:ext cx="2257505" cy="3193969"/>
              <a:chOff x="0" y="0"/>
              <a:chExt cx="2257503" cy="3193968"/>
            </a:xfrm>
          </p:grpSpPr>
          <p:grpSp>
            <p:nvGrpSpPr>
              <p:cNvPr id="361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59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60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64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62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63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72" name="Group"/>
            <p:cNvGrpSpPr/>
            <p:nvPr/>
          </p:nvGrpSpPr>
          <p:grpSpPr>
            <a:xfrm>
              <a:off x="5164509" y="7139437"/>
              <a:ext cx="2257505" cy="3193969"/>
              <a:chOff x="0" y="0"/>
              <a:chExt cx="2257503" cy="3193968"/>
            </a:xfrm>
          </p:grpSpPr>
          <p:grpSp>
            <p:nvGrpSpPr>
              <p:cNvPr id="368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66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67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71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69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70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79" name="Group"/>
            <p:cNvGrpSpPr/>
            <p:nvPr/>
          </p:nvGrpSpPr>
          <p:grpSpPr>
            <a:xfrm>
              <a:off x="7746764" y="7139437"/>
              <a:ext cx="2257505" cy="3193969"/>
              <a:chOff x="0" y="0"/>
              <a:chExt cx="2257503" cy="3193968"/>
            </a:xfrm>
          </p:grpSpPr>
          <p:grpSp>
            <p:nvGrpSpPr>
              <p:cNvPr id="375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73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74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78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76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77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  <p:grpSp>
          <p:nvGrpSpPr>
            <p:cNvPr id="386" name="Group"/>
            <p:cNvGrpSpPr/>
            <p:nvPr/>
          </p:nvGrpSpPr>
          <p:grpSpPr>
            <a:xfrm>
              <a:off x="0" y="0"/>
              <a:ext cx="2257504" cy="3193969"/>
              <a:chOff x="0" y="0"/>
              <a:chExt cx="2257503" cy="3193968"/>
            </a:xfrm>
          </p:grpSpPr>
          <p:grpSp>
            <p:nvGrpSpPr>
              <p:cNvPr id="382" name="Group"/>
              <p:cNvGrpSpPr/>
              <p:nvPr/>
            </p:nvGrpSpPr>
            <p:grpSpPr>
              <a:xfrm>
                <a:off x="0" y="0"/>
                <a:ext cx="2257504" cy="1559984"/>
                <a:chOff x="0" y="0"/>
                <a:chExt cx="2257503" cy="1559983"/>
              </a:xfrm>
            </p:grpSpPr>
            <p:sp>
              <p:nvSpPr>
                <p:cNvPr id="380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81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  <p:grpSp>
            <p:nvGrpSpPr>
              <p:cNvPr id="385" name="Group"/>
              <p:cNvGrpSpPr/>
              <p:nvPr/>
            </p:nvGrpSpPr>
            <p:grpSpPr>
              <a:xfrm>
                <a:off x="0" y="1633985"/>
                <a:ext cx="2257504" cy="1559984"/>
                <a:chOff x="0" y="0"/>
                <a:chExt cx="2257503" cy="1559983"/>
              </a:xfrm>
            </p:grpSpPr>
            <p:sp>
              <p:nvSpPr>
                <p:cNvPr id="383" name="Square"/>
                <p:cNvSpPr/>
                <p:nvPr/>
              </p:nvSpPr>
              <p:spPr>
                <a:xfrm>
                  <a:off x="0" y="0"/>
                  <a:ext cx="1559984" cy="1559984"/>
                </a:xfrm>
                <a:prstGeom prst="rect">
                  <a:avLst/>
                </a:prstGeom>
                <a:solidFill>
                  <a:srgbClr val="FFDBD8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  <p:sp>
              <p:nvSpPr>
                <p:cNvPr id="384" name="Rectangle"/>
                <p:cNvSpPr/>
                <p:nvPr/>
              </p:nvSpPr>
              <p:spPr>
                <a:xfrm>
                  <a:off x="1646522" y="0"/>
                  <a:ext cx="610982" cy="1559984"/>
                </a:xfrm>
                <a:prstGeom prst="rect">
                  <a:avLst/>
                </a:prstGeom>
                <a:solidFill>
                  <a:srgbClr val="93E3F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50800" tIns="50800" rIns="50800" bIns="50800" numCol="1" anchor="ctr">
                  <a:noAutofit/>
                </a:bodyPr>
                <a:lstStyle/>
                <a:p>
                  <a:pPr defTabSz="825500">
                    <a:lnSpc>
                      <a:spcPct val="120000"/>
                    </a:lnSpc>
                    <a:defRPr sz="3000" cap="all">
                      <a:solidFill>
                        <a:srgbClr val="FFFFFF"/>
                      </a:solidFill>
                      <a:latin typeface="Proxima Nova Extrabold"/>
                      <a:ea typeface="Proxima Nova Extrabold"/>
                      <a:cs typeface="Proxima Nova Extrabold"/>
                      <a:sym typeface="Proxima Nova Extrabold"/>
                    </a:defRPr>
                  </a:pPr>
                  <a:endParaRPr/>
                </a:p>
              </p:txBody>
            </p:sp>
          </p:grpSp>
        </p:grpSp>
      </p:grpSp>
      <p:sp>
        <p:nvSpPr>
          <p:cNvPr id="388" name="讀一讀，把字拼到格子裡"/>
          <p:cNvSpPr txBox="1">
            <a:spLocks noGrp="1"/>
          </p:cNvSpPr>
          <p:nvPr>
            <p:ph type="title"/>
          </p:nvPr>
        </p:nvSpPr>
        <p:spPr>
          <a:xfrm>
            <a:off x="1081690" y="786340"/>
            <a:ext cx="12061299" cy="2298701"/>
          </a:xfrm>
          <a:prstGeom prst="rect">
            <a:avLst/>
          </a:prstGeom>
        </p:spPr>
        <p:txBody>
          <a:bodyPr/>
          <a:lstStyle>
            <a:lvl1pPr defTabSz="709930">
              <a:defRPr sz="8600" spc="-85"/>
            </a:lvl1pPr>
          </a:lstStyle>
          <a:p>
            <a:r>
              <a:t>讀一讀，把字拼到格子裡</a:t>
            </a:r>
          </a:p>
        </p:txBody>
      </p:sp>
      <p:grpSp>
        <p:nvGrpSpPr>
          <p:cNvPr id="435" name="Drawing"/>
          <p:cNvGrpSpPr/>
          <p:nvPr/>
        </p:nvGrpSpPr>
        <p:grpSpPr>
          <a:xfrm>
            <a:off x="1140939" y="2043732"/>
            <a:ext cx="18976273" cy="9048777"/>
            <a:chOff x="-2140368" y="-4784633"/>
            <a:chExt cx="18976270" cy="9048776"/>
          </a:xfrm>
        </p:grpSpPr>
        <p:sp>
          <p:nvSpPr>
            <p:cNvPr id="389" name="Line"/>
            <p:cNvSpPr/>
            <p:nvPr/>
          </p:nvSpPr>
          <p:spPr>
            <a:xfrm>
              <a:off x="10552493" y="-4688432"/>
              <a:ext cx="464842" cy="156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772" y="19385"/>
                    <a:pt x="11545" y="17169"/>
                    <a:pt x="14897" y="15231"/>
                  </a:cubicBezTo>
                  <a:cubicBezTo>
                    <a:pt x="18248" y="13292"/>
                    <a:pt x="19179" y="11631"/>
                    <a:pt x="20017" y="9692"/>
                  </a:cubicBezTo>
                  <a:cubicBezTo>
                    <a:pt x="20855" y="7754"/>
                    <a:pt x="21600" y="5538"/>
                    <a:pt x="21600" y="3877"/>
                  </a:cubicBezTo>
                  <a:cubicBezTo>
                    <a:pt x="21600" y="2215"/>
                    <a:pt x="20855" y="1108"/>
                    <a:pt x="2011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0" name="Line"/>
            <p:cNvSpPr/>
            <p:nvPr/>
          </p:nvSpPr>
          <p:spPr>
            <a:xfrm>
              <a:off x="10816971" y="-4748541"/>
              <a:ext cx="114700" cy="804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9" h="21469" extrusionOk="0">
                  <a:moveTo>
                    <a:pt x="0" y="0"/>
                  </a:moveTo>
                  <a:cubicBezTo>
                    <a:pt x="2979" y="3315"/>
                    <a:pt x="5959" y="6630"/>
                    <a:pt x="9310" y="9891"/>
                  </a:cubicBezTo>
                  <a:cubicBezTo>
                    <a:pt x="12662" y="13152"/>
                    <a:pt x="16386" y="16360"/>
                    <a:pt x="18621" y="18392"/>
                  </a:cubicBezTo>
                  <a:cubicBezTo>
                    <a:pt x="20855" y="20424"/>
                    <a:pt x="21600" y="21279"/>
                    <a:pt x="21228" y="21440"/>
                  </a:cubicBezTo>
                  <a:cubicBezTo>
                    <a:pt x="20855" y="21600"/>
                    <a:pt x="19365" y="21065"/>
                    <a:pt x="17876" y="20531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1" name="Line"/>
            <p:cNvSpPr/>
            <p:nvPr/>
          </p:nvSpPr>
          <p:spPr>
            <a:xfrm>
              <a:off x="10660688" y="-4435975"/>
              <a:ext cx="216393" cy="300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000" y="6336"/>
                    <a:pt x="10400" y="12672"/>
                    <a:pt x="6800" y="16272"/>
                  </a:cubicBezTo>
                  <a:cubicBezTo>
                    <a:pt x="3200" y="19872"/>
                    <a:pt x="1600" y="20736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2" name="Line"/>
            <p:cNvSpPr/>
            <p:nvPr/>
          </p:nvSpPr>
          <p:spPr>
            <a:xfrm>
              <a:off x="10792928" y="-4399909"/>
              <a:ext cx="300545" cy="841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608" y="4114"/>
                    <a:pt x="9216" y="8229"/>
                    <a:pt x="12816" y="11829"/>
                  </a:cubicBezTo>
                  <a:cubicBezTo>
                    <a:pt x="16416" y="15429"/>
                    <a:pt x="19008" y="18514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3" name="Line"/>
            <p:cNvSpPr/>
            <p:nvPr/>
          </p:nvSpPr>
          <p:spPr>
            <a:xfrm>
              <a:off x="11171936" y="-4784634"/>
              <a:ext cx="232166" cy="227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0" h="21510" extrusionOk="0">
                  <a:moveTo>
                    <a:pt x="0" y="1047"/>
                  </a:moveTo>
                  <a:cubicBezTo>
                    <a:pt x="5492" y="668"/>
                    <a:pt x="10983" y="289"/>
                    <a:pt x="14644" y="99"/>
                  </a:cubicBezTo>
                  <a:cubicBezTo>
                    <a:pt x="18305" y="-90"/>
                    <a:pt x="20136" y="-90"/>
                    <a:pt x="20868" y="857"/>
                  </a:cubicBezTo>
                  <a:cubicBezTo>
                    <a:pt x="21600" y="1805"/>
                    <a:pt x="21234" y="3699"/>
                    <a:pt x="19037" y="6921"/>
                  </a:cubicBezTo>
                  <a:cubicBezTo>
                    <a:pt x="16841" y="10142"/>
                    <a:pt x="12814" y="14689"/>
                    <a:pt x="9885" y="17342"/>
                  </a:cubicBezTo>
                  <a:cubicBezTo>
                    <a:pt x="6956" y="19994"/>
                    <a:pt x="5125" y="20752"/>
                    <a:pt x="3295" y="2151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4" name="Line"/>
            <p:cNvSpPr/>
            <p:nvPr/>
          </p:nvSpPr>
          <p:spPr>
            <a:xfrm>
              <a:off x="11147893" y="-4629308"/>
              <a:ext cx="228414" cy="108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5" name="Line"/>
            <p:cNvSpPr/>
            <p:nvPr/>
          </p:nvSpPr>
          <p:spPr>
            <a:xfrm>
              <a:off x="11111827" y="-4501725"/>
              <a:ext cx="374819" cy="88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3" h="20813" extrusionOk="0">
                  <a:moveTo>
                    <a:pt x="0" y="15178"/>
                  </a:moveTo>
                  <a:cubicBezTo>
                    <a:pt x="3677" y="13300"/>
                    <a:pt x="7353" y="11422"/>
                    <a:pt x="10455" y="8604"/>
                  </a:cubicBezTo>
                  <a:cubicBezTo>
                    <a:pt x="13557" y="5787"/>
                    <a:pt x="16085" y="2030"/>
                    <a:pt x="18038" y="622"/>
                  </a:cubicBezTo>
                  <a:cubicBezTo>
                    <a:pt x="19991" y="-787"/>
                    <a:pt x="21370" y="152"/>
                    <a:pt x="21485" y="3909"/>
                  </a:cubicBezTo>
                  <a:cubicBezTo>
                    <a:pt x="21600" y="7665"/>
                    <a:pt x="20451" y="14239"/>
                    <a:pt x="19302" y="20813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6" name="Line"/>
            <p:cNvSpPr/>
            <p:nvPr/>
          </p:nvSpPr>
          <p:spPr>
            <a:xfrm>
              <a:off x="11292154" y="-4533133"/>
              <a:ext cx="97187" cy="331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4" h="21254" extrusionOk="0">
                  <a:moveTo>
                    <a:pt x="0" y="0"/>
                  </a:moveTo>
                  <a:cubicBezTo>
                    <a:pt x="6048" y="5657"/>
                    <a:pt x="12096" y="11314"/>
                    <a:pt x="15984" y="15043"/>
                  </a:cubicBezTo>
                  <a:cubicBezTo>
                    <a:pt x="19872" y="18771"/>
                    <a:pt x="21600" y="20571"/>
                    <a:pt x="20736" y="21086"/>
                  </a:cubicBezTo>
                  <a:cubicBezTo>
                    <a:pt x="19872" y="21600"/>
                    <a:pt x="16416" y="20829"/>
                    <a:pt x="13824" y="20186"/>
                  </a:cubicBezTo>
                  <a:cubicBezTo>
                    <a:pt x="11232" y="19543"/>
                    <a:pt x="9504" y="19029"/>
                    <a:pt x="7776" y="18514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7" name="Line"/>
            <p:cNvSpPr/>
            <p:nvPr/>
          </p:nvSpPr>
          <p:spPr>
            <a:xfrm>
              <a:off x="11123849" y="-4521111"/>
              <a:ext cx="168306" cy="264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8" name="Line"/>
            <p:cNvSpPr/>
            <p:nvPr/>
          </p:nvSpPr>
          <p:spPr>
            <a:xfrm>
              <a:off x="11099806" y="-4148436"/>
              <a:ext cx="60109" cy="3486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320" y="3972"/>
                    <a:pt x="8640" y="7945"/>
                    <a:pt x="12240" y="11545"/>
                  </a:cubicBezTo>
                  <a:cubicBezTo>
                    <a:pt x="15840" y="15145"/>
                    <a:pt x="18720" y="18372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399" name="Line"/>
            <p:cNvSpPr/>
            <p:nvPr/>
          </p:nvSpPr>
          <p:spPr>
            <a:xfrm>
              <a:off x="11159914" y="-4289960"/>
              <a:ext cx="555316" cy="369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4" h="21441" extrusionOk="0">
                  <a:moveTo>
                    <a:pt x="0" y="8899"/>
                  </a:moveTo>
                  <a:cubicBezTo>
                    <a:pt x="3263" y="7041"/>
                    <a:pt x="6527" y="5183"/>
                    <a:pt x="9401" y="3673"/>
                  </a:cubicBezTo>
                  <a:cubicBezTo>
                    <a:pt x="12276" y="2164"/>
                    <a:pt x="14763" y="1002"/>
                    <a:pt x="16394" y="422"/>
                  </a:cubicBezTo>
                  <a:cubicBezTo>
                    <a:pt x="18026" y="-159"/>
                    <a:pt x="18803" y="-159"/>
                    <a:pt x="19424" y="538"/>
                  </a:cubicBezTo>
                  <a:cubicBezTo>
                    <a:pt x="20046" y="1235"/>
                    <a:pt x="20512" y="2628"/>
                    <a:pt x="20901" y="4951"/>
                  </a:cubicBezTo>
                  <a:cubicBezTo>
                    <a:pt x="21289" y="7273"/>
                    <a:pt x="21600" y="10525"/>
                    <a:pt x="21522" y="13196"/>
                  </a:cubicBezTo>
                  <a:cubicBezTo>
                    <a:pt x="21445" y="15867"/>
                    <a:pt x="20978" y="17957"/>
                    <a:pt x="20357" y="19235"/>
                  </a:cubicBezTo>
                  <a:cubicBezTo>
                    <a:pt x="19735" y="20512"/>
                    <a:pt x="18958" y="20976"/>
                    <a:pt x="18181" y="21441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0" name="Line"/>
            <p:cNvSpPr/>
            <p:nvPr/>
          </p:nvSpPr>
          <p:spPr>
            <a:xfrm>
              <a:off x="11332632" y="-4148436"/>
              <a:ext cx="55697" cy="12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15" h="21600" extrusionOk="0">
                  <a:moveTo>
                    <a:pt x="7055" y="0"/>
                  </a:moveTo>
                  <a:cubicBezTo>
                    <a:pt x="2735" y="2880"/>
                    <a:pt x="-1585" y="5760"/>
                    <a:pt x="575" y="9360"/>
                  </a:cubicBezTo>
                  <a:cubicBezTo>
                    <a:pt x="2735" y="12960"/>
                    <a:pt x="11375" y="17280"/>
                    <a:pt x="20015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1" name="Line"/>
            <p:cNvSpPr/>
            <p:nvPr/>
          </p:nvSpPr>
          <p:spPr>
            <a:xfrm>
              <a:off x="11460459" y="-4184502"/>
              <a:ext cx="60110" cy="20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2" name="Line"/>
            <p:cNvSpPr/>
            <p:nvPr/>
          </p:nvSpPr>
          <p:spPr>
            <a:xfrm>
              <a:off x="11352263" y="-3992154"/>
              <a:ext cx="36066" cy="2404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3" name="Line"/>
            <p:cNvSpPr/>
            <p:nvPr/>
          </p:nvSpPr>
          <p:spPr>
            <a:xfrm>
              <a:off x="11376307" y="-3981164"/>
              <a:ext cx="142241" cy="193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7" h="21273" extrusionOk="0">
                  <a:moveTo>
                    <a:pt x="0" y="8048"/>
                  </a:moveTo>
                  <a:cubicBezTo>
                    <a:pt x="1200" y="5844"/>
                    <a:pt x="2400" y="3640"/>
                    <a:pt x="4500" y="2097"/>
                  </a:cubicBezTo>
                  <a:cubicBezTo>
                    <a:pt x="6600" y="555"/>
                    <a:pt x="9600" y="-327"/>
                    <a:pt x="12000" y="114"/>
                  </a:cubicBezTo>
                  <a:cubicBezTo>
                    <a:pt x="14400" y="555"/>
                    <a:pt x="16200" y="2318"/>
                    <a:pt x="17700" y="4522"/>
                  </a:cubicBezTo>
                  <a:cubicBezTo>
                    <a:pt x="19200" y="6726"/>
                    <a:pt x="20400" y="9371"/>
                    <a:pt x="21000" y="11795"/>
                  </a:cubicBezTo>
                  <a:cubicBezTo>
                    <a:pt x="21600" y="14220"/>
                    <a:pt x="21600" y="16424"/>
                    <a:pt x="18000" y="17967"/>
                  </a:cubicBezTo>
                  <a:cubicBezTo>
                    <a:pt x="14400" y="19510"/>
                    <a:pt x="7200" y="20391"/>
                    <a:pt x="0" y="21273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4" name="Line"/>
            <p:cNvSpPr/>
            <p:nvPr/>
          </p:nvSpPr>
          <p:spPr>
            <a:xfrm>
              <a:off x="5528299" y="885614"/>
              <a:ext cx="240437" cy="300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5" name="Line"/>
            <p:cNvSpPr/>
            <p:nvPr/>
          </p:nvSpPr>
          <p:spPr>
            <a:xfrm>
              <a:off x="5657893" y="1163322"/>
              <a:ext cx="108197" cy="697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400" y="3600"/>
                    <a:pt x="4800" y="7200"/>
                    <a:pt x="8400" y="10800"/>
                  </a:cubicBezTo>
                  <a:cubicBezTo>
                    <a:pt x="12000" y="14400"/>
                    <a:pt x="16800" y="180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6" name="Line"/>
            <p:cNvSpPr/>
            <p:nvPr/>
          </p:nvSpPr>
          <p:spPr>
            <a:xfrm>
              <a:off x="-2140369" y="1726709"/>
              <a:ext cx="84153" cy="685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057" y="3916"/>
                    <a:pt x="4114" y="7832"/>
                    <a:pt x="7714" y="11432"/>
                  </a:cubicBezTo>
                  <a:cubicBezTo>
                    <a:pt x="11314" y="15032"/>
                    <a:pt x="16457" y="1831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7" name="Line"/>
            <p:cNvSpPr/>
            <p:nvPr/>
          </p:nvSpPr>
          <p:spPr>
            <a:xfrm>
              <a:off x="-2140369" y="1680855"/>
              <a:ext cx="360654" cy="598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0" extrusionOk="0">
                  <a:moveTo>
                    <a:pt x="0" y="1648"/>
                  </a:moveTo>
                  <a:cubicBezTo>
                    <a:pt x="5040" y="1072"/>
                    <a:pt x="10080" y="496"/>
                    <a:pt x="13320" y="208"/>
                  </a:cubicBezTo>
                  <a:cubicBezTo>
                    <a:pt x="16560" y="-80"/>
                    <a:pt x="18000" y="-80"/>
                    <a:pt x="18960" y="280"/>
                  </a:cubicBezTo>
                  <a:cubicBezTo>
                    <a:pt x="19920" y="640"/>
                    <a:pt x="20400" y="1360"/>
                    <a:pt x="20760" y="3736"/>
                  </a:cubicBezTo>
                  <a:cubicBezTo>
                    <a:pt x="21120" y="6112"/>
                    <a:pt x="21360" y="10144"/>
                    <a:pt x="21480" y="13384"/>
                  </a:cubicBezTo>
                  <a:cubicBezTo>
                    <a:pt x="21600" y="16624"/>
                    <a:pt x="21600" y="19072"/>
                    <a:pt x="21600" y="2152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8" name="Line"/>
            <p:cNvSpPr/>
            <p:nvPr/>
          </p:nvSpPr>
          <p:spPr>
            <a:xfrm>
              <a:off x="-2104304" y="1846927"/>
              <a:ext cx="312568" cy="36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815" y="21600"/>
                    <a:pt x="11631" y="21600"/>
                    <a:pt x="15231" y="18000"/>
                  </a:cubicBezTo>
                  <a:cubicBezTo>
                    <a:pt x="18831" y="14400"/>
                    <a:pt x="20215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09" name="Line"/>
            <p:cNvSpPr/>
            <p:nvPr/>
          </p:nvSpPr>
          <p:spPr>
            <a:xfrm>
              <a:off x="-2068238" y="1979166"/>
              <a:ext cx="216393" cy="41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157" extrusionOk="0">
                  <a:moveTo>
                    <a:pt x="0" y="17673"/>
                  </a:moveTo>
                  <a:cubicBezTo>
                    <a:pt x="5200" y="19636"/>
                    <a:pt x="10400" y="21600"/>
                    <a:pt x="14000" y="18655"/>
                  </a:cubicBezTo>
                  <a:cubicBezTo>
                    <a:pt x="17600" y="15709"/>
                    <a:pt x="19600" y="7855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0" name="Line"/>
            <p:cNvSpPr/>
            <p:nvPr/>
          </p:nvSpPr>
          <p:spPr>
            <a:xfrm>
              <a:off x="-2068238" y="2123427"/>
              <a:ext cx="228415" cy="6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1" name="Line"/>
            <p:cNvSpPr/>
            <p:nvPr/>
          </p:nvSpPr>
          <p:spPr>
            <a:xfrm>
              <a:off x="-2116325" y="2243645"/>
              <a:ext cx="420763" cy="204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731" y="19482"/>
                    <a:pt x="9463" y="17365"/>
                    <a:pt x="12754" y="14612"/>
                  </a:cubicBezTo>
                  <a:cubicBezTo>
                    <a:pt x="16046" y="11859"/>
                    <a:pt x="17897" y="8471"/>
                    <a:pt x="19131" y="5929"/>
                  </a:cubicBezTo>
                  <a:cubicBezTo>
                    <a:pt x="20366" y="3388"/>
                    <a:pt x="20983" y="1694"/>
                    <a:pt x="21291" y="847"/>
                  </a:cubicBezTo>
                  <a:cubicBezTo>
                    <a:pt x="21600" y="0"/>
                    <a:pt x="21600" y="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2" name="Line"/>
            <p:cNvSpPr/>
            <p:nvPr/>
          </p:nvSpPr>
          <p:spPr>
            <a:xfrm>
              <a:off x="-1960042" y="2460037"/>
              <a:ext cx="60110" cy="180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3" name="Line"/>
            <p:cNvSpPr/>
            <p:nvPr/>
          </p:nvSpPr>
          <p:spPr>
            <a:xfrm>
              <a:off x="-1839824" y="2484081"/>
              <a:ext cx="144262" cy="12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4" name="Line"/>
            <p:cNvSpPr/>
            <p:nvPr/>
          </p:nvSpPr>
          <p:spPr>
            <a:xfrm>
              <a:off x="10026452" y="-490230"/>
              <a:ext cx="435100" cy="120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6" h="21600" extrusionOk="0">
                  <a:moveTo>
                    <a:pt x="0" y="21600"/>
                  </a:moveTo>
                  <a:cubicBezTo>
                    <a:pt x="5747" y="18720"/>
                    <a:pt x="11494" y="15840"/>
                    <a:pt x="14862" y="13680"/>
                  </a:cubicBezTo>
                  <a:cubicBezTo>
                    <a:pt x="18231" y="11520"/>
                    <a:pt x="19222" y="10080"/>
                    <a:pt x="20015" y="7920"/>
                  </a:cubicBezTo>
                  <a:cubicBezTo>
                    <a:pt x="20807" y="5760"/>
                    <a:pt x="21402" y="2880"/>
                    <a:pt x="21501" y="1440"/>
                  </a:cubicBezTo>
                  <a:cubicBezTo>
                    <a:pt x="21600" y="0"/>
                    <a:pt x="21204" y="0"/>
                    <a:pt x="20807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5" name="Line"/>
            <p:cNvSpPr/>
            <p:nvPr/>
          </p:nvSpPr>
          <p:spPr>
            <a:xfrm>
              <a:off x="10290930" y="-538317"/>
              <a:ext cx="48088" cy="384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6" name="Line"/>
            <p:cNvSpPr/>
            <p:nvPr/>
          </p:nvSpPr>
          <p:spPr>
            <a:xfrm>
              <a:off x="10254866" y="-285860"/>
              <a:ext cx="216393" cy="156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400" y="19938"/>
                    <a:pt x="8800" y="18277"/>
                    <a:pt x="12400" y="14677"/>
                  </a:cubicBezTo>
                  <a:cubicBezTo>
                    <a:pt x="16000" y="11077"/>
                    <a:pt x="18800" y="5538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7" name="Line"/>
            <p:cNvSpPr/>
            <p:nvPr/>
          </p:nvSpPr>
          <p:spPr>
            <a:xfrm>
              <a:off x="1199664" y="3187232"/>
              <a:ext cx="288523" cy="24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8" name="Line"/>
            <p:cNvSpPr/>
            <p:nvPr/>
          </p:nvSpPr>
          <p:spPr>
            <a:xfrm>
              <a:off x="1175620" y="3283407"/>
              <a:ext cx="384698" cy="108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6300" y="16800"/>
                    <a:pt x="12600" y="12000"/>
                    <a:pt x="16200" y="8400"/>
                  </a:cubicBezTo>
                  <a:cubicBezTo>
                    <a:pt x="19800" y="4800"/>
                    <a:pt x="20700" y="24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19" name="Line"/>
            <p:cNvSpPr/>
            <p:nvPr/>
          </p:nvSpPr>
          <p:spPr>
            <a:xfrm>
              <a:off x="1295839" y="3415646"/>
              <a:ext cx="84154" cy="396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114" y="5236"/>
                    <a:pt x="8229" y="10473"/>
                    <a:pt x="11829" y="14073"/>
                  </a:cubicBezTo>
                  <a:cubicBezTo>
                    <a:pt x="15429" y="17673"/>
                    <a:pt x="18514" y="1963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0" name="Line"/>
            <p:cNvSpPr/>
            <p:nvPr/>
          </p:nvSpPr>
          <p:spPr>
            <a:xfrm>
              <a:off x="1428078" y="3427668"/>
              <a:ext cx="84153" cy="408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9543" y="5082"/>
                    <a:pt x="17486" y="10165"/>
                    <a:pt x="13886" y="13765"/>
                  </a:cubicBezTo>
                  <a:cubicBezTo>
                    <a:pt x="10286" y="17365"/>
                    <a:pt x="5143" y="19482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1" name="Line"/>
            <p:cNvSpPr/>
            <p:nvPr/>
          </p:nvSpPr>
          <p:spPr>
            <a:xfrm>
              <a:off x="1187643" y="3788321"/>
              <a:ext cx="480872" cy="156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580" y="16062"/>
                    <a:pt x="11160" y="10523"/>
                    <a:pt x="14760" y="6923"/>
                  </a:cubicBezTo>
                  <a:cubicBezTo>
                    <a:pt x="18360" y="3323"/>
                    <a:pt x="19980" y="1662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2" name="Line"/>
            <p:cNvSpPr/>
            <p:nvPr/>
          </p:nvSpPr>
          <p:spPr>
            <a:xfrm>
              <a:off x="8199942" y="-3238558"/>
              <a:ext cx="378344" cy="56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7" h="21600" extrusionOk="0">
                  <a:moveTo>
                    <a:pt x="0" y="18514"/>
                  </a:moveTo>
                  <a:cubicBezTo>
                    <a:pt x="5229" y="20057"/>
                    <a:pt x="10459" y="21600"/>
                    <a:pt x="13756" y="21600"/>
                  </a:cubicBezTo>
                  <a:cubicBezTo>
                    <a:pt x="17053" y="21600"/>
                    <a:pt x="18417" y="20057"/>
                    <a:pt x="19440" y="16200"/>
                  </a:cubicBezTo>
                  <a:cubicBezTo>
                    <a:pt x="20463" y="12343"/>
                    <a:pt x="21145" y="6171"/>
                    <a:pt x="21373" y="3086"/>
                  </a:cubicBezTo>
                  <a:cubicBezTo>
                    <a:pt x="21600" y="0"/>
                    <a:pt x="21373" y="0"/>
                    <a:pt x="21145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3" name="Line"/>
            <p:cNvSpPr/>
            <p:nvPr/>
          </p:nvSpPr>
          <p:spPr>
            <a:xfrm>
              <a:off x="8404313" y="-3310689"/>
              <a:ext cx="36066" cy="468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400" y="3508"/>
                    <a:pt x="4800" y="7015"/>
                    <a:pt x="8400" y="10615"/>
                  </a:cubicBezTo>
                  <a:cubicBezTo>
                    <a:pt x="12000" y="14215"/>
                    <a:pt x="16800" y="17908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4" name="Line"/>
            <p:cNvSpPr/>
            <p:nvPr/>
          </p:nvSpPr>
          <p:spPr>
            <a:xfrm>
              <a:off x="8320160" y="-3058232"/>
              <a:ext cx="396719" cy="324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018" y="17867"/>
                    <a:pt x="10036" y="14133"/>
                    <a:pt x="13636" y="10533"/>
                  </a:cubicBezTo>
                  <a:cubicBezTo>
                    <a:pt x="17236" y="6933"/>
                    <a:pt x="19418" y="3467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5" name="Line"/>
            <p:cNvSpPr/>
            <p:nvPr/>
          </p:nvSpPr>
          <p:spPr>
            <a:xfrm>
              <a:off x="4072583" y="3470705"/>
              <a:ext cx="92723" cy="733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25" h="21600" extrusionOk="0">
                  <a:moveTo>
                    <a:pt x="5400" y="0"/>
                  </a:moveTo>
                  <a:cubicBezTo>
                    <a:pt x="10800" y="1298"/>
                    <a:pt x="16200" y="2597"/>
                    <a:pt x="18900" y="5252"/>
                  </a:cubicBezTo>
                  <a:cubicBezTo>
                    <a:pt x="21600" y="7908"/>
                    <a:pt x="21600" y="11921"/>
                    <a:pt x="18000" y="14872"/>
                  </a:cubicBezTo>
                  <a:cubicBezTo>
                    <a:pt x="14400" y="17823"/>
                    <a:pt x="7200" y="19711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6" name="Line"/>
            <p:cNvSpPr/>
            <p:nvPr/>
          </p:nvSpPr>
          <p:spPr>
            <a:xfrm>
              <a:off x="4108649" y="3418110"/>
              <a:ext cx="310201" cy="846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5" h="21511" extrusionOk="0">
                  <a:moveTo>
                    <a:pt x="0" y="115"/>
                  </a:moveTo>
                  <a:cubicBezTo>
                    <a:pt x="5195" y="115"/>
                    <a:pt x="10390" y="115"/>
                    <a:pt x="14081" y="64"/>
                  </a:cubicBezTo>
                  <a:cubicBezTo>
                    <a:pt x="17772" y="13"/>
                    <a:pt x="19959" y="-89"/>
                    <a:pt x="20780" y="166"/>
                  </a:cubicBezTo>
                  <a:cubicBezTo>
                    <a:pt x="21600" y="420"/>
                    <a:pt x="21053" y="1032"/>
                    <a:pt x="19686" y="2051"/>
                  </a:cubicBezTo>
                  <a:cubicBezTo>
                    <a:pt x="18319" y="3069"/>
                    <a:pt x="16132" y="4496"/>
                    <a:pt x="14218" y="5617"/>
                  </a:cubicBezTo>
                  <a:cubicBezTo>
                    <a:pt x="12304" y="6737"/>
                    <a:pt x="10663" y="7553"/>
                    <a:pt x="9296" y="8113"/>
                  </a:cubicBezTo>
                  <a:cubicBezTo>
                    <a:pt x="7929" y="8673"/>
                    <a:pt x="6835" y="8979"/>
                    <a:pt x="7109" y="9030"/>
                  </a:cubicBezTo>
                  <a:cubicBezTo>
                    <a:pt x="7382" y="9081"/>
                    <a:pt x="9023" y="8877"/>
                    <a:pt x="10527" y="8775"/>
                  </a:cubicBezTo>
                  <a:cubicBezTo>
                    <a:pt x="12030" y="8673"/>
                    <a:pt x="13397" y="8673"/>
                    <a:pt x="14765" y="8622"/>
                  </a:cubicBezTo>
                  <a:cubicBezTo>
                    <a:pt x="16132" y="8571"/>
                    <a:pt x="17499" y="8469"/>
                    <a:pt x="18592" y="8622"/>
                  </a:cubicBezTo>
                  <a:cubicBezTo>
                    <a:pt x="19686" y="8775"/>
                    <a:pt x="20506" y="9183"/>
                    <a:pt x="20370" y="10202"/>
                  </a:cubicBezTo>
                  <a:cubicBezTo>
                    <a:pt x="20233" y="11220"/>
                    <a:pt x="19139" y="12851"/>
                    <a:pt x="17772" y="14481"/>
                  </a:cubicBezTo>
                  <a:cubicBezTo>
                    <a:pt x="16405" y="16111"/>
                    <a:pt x="14765" y="17741"/>
                    <a:pt x="12304" y="18913"/>
                  </a:cubicBezTo>
                  <a:cubicBezTo>
                    <a:pt x="9843" y="20085"/>
                    <a:pt x="6562" y="20798"/>
                    <a:pt x="3281" y="21511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7" name="Line"/>
            <p:cNvSpPr/>
            <p:nvPr/>
          </p:nvSpPr>
          <p:spPr>
            <a:xfrm>
              <a:off x="4216844" y="4011686"/>
              <a:ext cx="516938" cy="2163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028" y="6000"/>
                    <a:pt x="12056" y="12000"/>
                    <a:pt x="15656" y="15600"/>
                  </a:cubicBezTo>
                  <a:cubicBezTo>
                    <a:pt x="19256" y="19200"/>
                    <a:pt x="20428" y="20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8" name="Line"/>
            <p:cNvSpPr/>
            <p:nvPr/>
          </p:nvSpPr>
          <p:spPr>
            <a:xfrm>
              <a:off x="-835872" y="-552402"/>
              <a:ext cx="225916" cy="458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83" h="21384" extrusionOk="0">
                  <a:moveTo>
                    <a:pt x="0" y="2283"/>
                  </a:moveTo>
                  <a:cubicBezTo>
                    <a:pt x="4129" y="1489"/>
                    <a:pt x="8259" y="695"/>
                    <a:pt x="11912" y="298"/>
                  </a:cubicBezTo>
                  <a:cubicBezTo>
                    <a:pt x="15565" y="-99"/>
                    <a:pt x="18741" y="-99"/>
                    <a:pt x="20171" y="298"/>
                  </a:cubicBezTo>
                  <a:cubicBezTo>
                    <a:pt x="21600" y="695"/>
                    <a:pt x="21282" y="1489"/>
                    <a:pt x="19694" y="2839"/>
                  </a:cubicBezTo>
                  <a:cubicBezTo>
                    <a:pt x="18106" y="4189"/>
                    <a:pt x="15247" y="6095"/>
                    <a:pt x="13182" y="7445"/>
                  </a:cubicBezTo>
                  <a:cubicBezTo>
                    <a:pt x="11118" y="8795"/>
                    <a:pt x="9847" y="9589"/>
                    <a:pt x="8735" y="10383"/>
                  </a:cubicBezTo>
                  <a:cubicBezTo>
                    <a:pt x="7624" y="11177"/>
                    <a:pt x="6671" y="11972"/>
                    <a:pt x="6988" y="12607"/>
                  </a:cubicBezTo>
                  <a:cubicBezTo>
                    <a:pt x="7306" y="13242"/>
                    <a:pt x="8894" y="13719"/>
                    <a:pt x="10482" y="14116"/>
                  </a:cubicBezTo>
                  <a:cubicBezTo>
                    <a:pt x="12071" y="14513"/>
                    <a:pt x="13659" y="14830"/>
                    <a:pt x="14771" y="15386"/>
                  </a:cubicBezTo>
                  <a:cubicBezTo>
                    <a:pt x="15882" y="15942"/>
                    <a:pt x="16518" y="16736"/>
                    <a:pt x="16835" y="17530"/>
                  </a:cubicBezTo>
                  <a:cubicBezTo>
                    <a:pt x="17153" y="18325"/>
                    <a:pt x="17153" y="19119"/>
                    <a:pt x="16676" y="19833"/>
                  </a:cubicBezTo>
                  <a:cubicBezTo>
                    <a:pt x="16200" y="20548"/>
                    <a:pt x="15247" y="21183"/>
                    <a:pt x="12706" y="21342"/>
                  </a:cubicBezTo>
                  <a:cubicBezTo>
                    <a:pt x="10165" y="21501"/>
                    <a:pt x="6035" y="21183"/>
                    <a:pt x="1906" y="20866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29" name="Line"/>
            <p:cNvSpPr/>
            <p:nvPr/>
          </p:nvSpPr>
          <p:spPr>
            <a:xfrm>
              <a:off x="15798369" y="-1167294"/>
              <a:ext cx="40845" cy="3675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00" y="5800"/>
                    <a:pt x="10800" y="11600"/>
                    <a:pt x="14400" y="15200"/>
                  </a:cubicBezTo>
                  <a:cubicBezTo>
                    <a:pt x="18000" y="18800"/>
                    <a:pt x="19800" y="202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0" name="Line"/>
            <p:cNvSpPr/>
            <p:nvPr/>
          </p:nvSpPr>
          <p:spPr>
            <a:xfrm>
              <a:off x="15798369" y="-1232633"/>
              <a:ext cx="362945" cy="3308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6" h="21423" extrusionOk="0">
                  <a:moveTo>
                    <a:pt x="0" y="3570"/>
                  </a:moveTo>
                  <a:cubicBezTo>
                    <a:pt x="4441" y="2468"/>
                    <a:pt x="8882" y="1366"/>
                    <a:pt x="11607" y="815"/>
                  </a:cubicBezTo>
                  <a:cubicBezTo>
                    <a:pt x="14333" y="264"/>
                    <a:pt x="15342" y="264"/>
                    <a:pt x="16351" y="154"/>
                  </a:cubicBezTo>
                  <a:cubicBezTo>
                    <a:pt x="17361" y="43"/>
                    <a:pt x="18370" y="-177"/>
                    <a:pt x="19077" y="264"/>
                  </a:cubicBezTo>
                  <a:cubicBezTo>
                    <a:pt x="19783" y="705"/>
                    <a:pt x="20187" y="1807"/>
                    <a:pt x="20591" y="4892"/>
                  </a:cubicBezTo>
                  <a:cubicBezTo>
                    <a:pt x="20994" y="7978"/>
                    <a:pt x="21398" y="13048"/>
                    <a:pt x="21499" y="16133"/>
                  </a:cubicBezTo>
                  <a:cubicBezTo>
                    <a:pt x="21600" y="19219"/>
                    <a:pt x="21398" y="20321"/>
                    <a:pt x="21196" y="21423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1" name="Line"/>
            <p:cNvSpPr/>
            <p:nvPr/>
          </p:nvSpPr>
          <p:spPr>
            <a:xfrm>
              <a:off x="15931112" y="-1065184"/>
              <a:ext cx="183800" cy="51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600" y="20160"/>
                    <a:pt x="11200" y="18720"/>
                    <a:pt x="14800" y="15120"/>
                  </a:cubicBezTo>
                  <a:cubicBezTo>
                    <a:pt x="18400" y="11520"/>
                    <a:pt x="20000" y="576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2" name="Line"/>
            <p:cNvSpPr/>
            <p:nvPr/>
          </p:nvSpPr>
          <p:spPr>
            <a:xfrm>
              <a:off x="15961746" y="-993706"/>
              <a:ext cx="20423" cy="142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800" y="2057"/>
                    <a:pt x="0" y="4114"/>
                    <a:pt x="0" y="7714"/>
                  </a:cubicBezTo>
                  <a:cubicBezTo>
                    <a:pt x="0" y="11314"/>
                    <a:pt x="10800" y="16457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3" name="Line"/>
            <p:cNvSpPr/>
            <p:nvPr/>
          </p:nvSpPr>
          <p:spPr>
            <a:xfrm>
              <a:off x="16500071" y="-1190041"/>
              <a:ext cx="183801" cy="30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4" name="Line"/>
            <p:cNvSpPr/>
            <p:nvPr/>
          </p:nvSpPr>
          <p:spPr>
            <a:xfrm>
              <a:off x="16438805" y="-1041689"/>
              <a:ext cx="397098" cy="55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6" h="20856" extrusionOk="0">
                  <a:moveTo>
                    <a:pt x="0" y="20856"/>
                  </a:moveTo>
                  <a:cubicBezTo>
                    <a:pt x="6041" y="17044"/>
                    <a:pt x="12081" y="13232"/>
                    <a:pt x="15742" y="9421"/>
                  </a:cubicBezTo>
                  <a:cubicBezTo>
                    <a:pt x="19403" y="5609"/>
                    <a:pt x="20685" y="1797"/>
                    <a:pt x="21142" y="527"/>
                  </a:cubicBezTo>
                  <a:cubicBezTo>
                    <a:pt x="21600" y="-744"/>
                    <a:pt x="21234" y="527"/>
                    <a:pt x="20868" y="1797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680" name="Drawing"/>
          <p:cNvGrpSpPr/>
          <p:nvPr/>
        </p:nvGrpSpPr>
        <p:grpSpPr>
          <a:xfrm>
            <a:off x="2360856" y="2042221"/>
            <a:ext cx="21293355" cy="9727122"/>
            <a:chOff x="-7260577" y="-3963489"/>
            <a:chExt cx="21293353" cy="9727121"/>
          </a:xfrm>
        </p:grpSpPr>
        <p:sp>
          <p:nvSpPr>
            <p:cNvPr id="436" name="Line"/>
            <p:cNvSpPr/>
            <p:nvPr/>
          </p:nvSpPr>
          <p:spPr>
            <a:xfrm>
              <a:off x="1038339" y="-1009170"/>
              <a:ext cx="216393" cy="2284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7" name="Line"/>
            <p:cNvSpPr/>
            <p:nvPr/>
          </p:nvSpPr>
          <p:spPr>
            <a:xfrm>
              <a:off x="1122491" y="-888952"/>
              <a:ext cx="120219" cy="625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760" y="3738"/>
                    <a:pt x="11520" y="7477"/>
                    <a:pt x="15120" y="11077"/>
                  </a:cubicBezTo>
                  <a:cubicBezTo>
                    <a:pt x="18720" y="14677"/>
                    <a:pt x="20160" y="18138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8" name="Line"/>
            <p:cNvSpPr/>
            <p:nvPr/>
          </p:nvSpPr>
          <p:spPr>
            <a:xfrm>
              <a:off x="-6938810" y="-2400050"/>
              <a:ext cx="252459" cy="12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9886" y="0"/>
                    <a:pt x="18171" y="0"/>
                    <a:pt x="14571" y="3600"/>
                  </a:cubicBezTo>
                  <a:cubicBezTo>
                    <a:pt x="10971" y="7200"/>
                    <a:pt x="5486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39" name="Line"/>
            <p:cNvSpPr/>
            <p:nvPr/>
          </p:nvSpPr>
          <p:spPr>
            <a:xfrm>
              <a:off x="-6986897" y="-2255789"/>
              <a:ext cx="528960" cy="160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52" extrusionOk="0">
                  <a:moveTo>
                    <a:pt x="0" y="15805"/>
                  </a:moveTo>
                  <a:cubicBezTo>
                    <a:pt x="491" y="17912"/>
                    <a:pt x="982" y="20020"/>
                    <a:pt x="2945" y="20810"/>
                  </a:cubicBezTo>
                  <a:cubicBezTo>
                    <a:pt x="4909" y="21600"/>
                    <a:pt x="8345" y="21073"/>
                    <a:pt x="11618" y="18702"/>
                  </a:cubicBezTo>
                  <a:cubicBezTo>
                    <a:pt x="14891" y="16332"/>
                    <a:pt x="18000" y="12117"/>
                    <a:pt x="19636" y="8693"/>
                  </a:cubicBezTo>
                  <a:cubicBezTo>
                    <a:pt x="21273" y="5268"/>
                    <a:pt x="21436" y="2634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0" name="Line"/>
            <p:cNvSpPr/>
            <p:nvPr/>
          </p:nvSpPr>
          <p:spPr>
            <a:xfrm>
              <a:off x="-6902744" y="-2315898"/>
              <a:ext cx="192349" cy="51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250" y="1507"/>
                    <a:pt x="18900" y="3014"/>
                    <a:pt x="16650" y="5777"/>
                  </a:cubicBezTo>
                  <a:cubicBezTo>
                    <a:pt x="14400" y="8540"/>
                    <a:pt x="11250" y="12558"/>
                    <a:pt x="8325" y="15405"/>
                  </a:cubicBezTo>
                  <a:cubicBezTo>
                    <a:pt x="5400" y="18251"/>
                    <a:pt x="2700" y="19926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1" name="Line"/>
            <p:cNvSpPr/>
            <p:nvPr/>
          </p:nvSpPr>
          <p:spPr>
            <a:xfrm>
              <a:off x="-6698374" y="-2075462"/>
              <a:ext cx="264480" cy="120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891" y="4320"/>
                    <a:pt x="11782" y="8640"/>
                    <a:pt x="15382" y="12240"/>
                  </a:cubicBezTo>
                  <a:cubicBezTo>
                    <a:pt x="18982" y="15840"/>
                    <a:pt x="20291" y="1872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2" name="Line"/>
            <p:cNvSpPr/>
            <p:nvPr/>
          </p:nvSpPr>
          <p:spPr>
            <a:xfrm>
              <a:off x="-6770504" y="-1871092"/>
              <a:ext cx="24044" cy="1923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3" name="Line"/>
            <p:cNvSpPr/>
            <p:nvPr/>
          </p:nvSpPr>
          <p:spPr>
            <a:xfrm>
              <a:off x="-6722417" y="-1881412"/>
              <a:ext cx="117276" cy="1425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71" h="21345" extrusionOk="0">
                  <a:moveTo>
                    <a:pt x="0" y="3345"/>
                  </a:moveTo>
                  <a:cubicBezTo>
                    <a:pt x="3600" y="2145"/>
                    <a:pt x="7200" y="945"/>
                    <a:pt x="10800" y="345"/>
                  </a:cubicBezTo>
                  <a:cubicBezTo>
                    <a:pt x="14400" y="-255"/>
                    <a:pt x="18000" y="-255"/>
                    <a:pt x="19800" y="1845"/>
                  </a:cubicBezTo>
                  <a:cubicBezTo>
                    <a:pt x="21600" y="3945"/>
                    <a:pt x="21600" y="8145"/>
                    <a:pt x="19080" y="11745"/>
                  </a:cubicBezTo>
                  <a:cubicBezTo>
                    <a:pt x="16560" y="15345"/>
                    <a:pt x="11520" y="18345"/>
                    <a:pt x="6480" y="21345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4" name="Line"/>
            <p:cNvSpPr/>
            <p:nvPr/>
          </p:nvSpPr>
          <p:spPr>
            <a:xfrm>
              <a:off x="-6722417" y="-1750875"/>
              <a:ext cx="120218" cy="6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5" name="Line"/>
            <p:cNvSpPr/>
            <p:nvPr/>
          </p:nvSpPr>
          <p:spPr>
            <a:xfrm>
              <a:off x="-6806570" y="-1558526"/>
              <a:ext cx="1" cy="312566"/>
            </a:xfrm>
            <a:prstGeom prst="ellipse">
              <a:avLst/>
            </a:pr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6" name="Line"/>
            <p:cNvSpPr/>
            <p:nvPr/>
          </p:nvSpPr>
          <p:spPr>
            <a:xfrm>
              <a:off x="-6794548" y="-1605331"/>
              <a:ext cx="496901" cy="3473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1" extrusionOk="0">
                  <a:moveTo>
                    <a:pt x="0" y="3645"/>
                  </a:moveTo>
                  <a:cubicBezTo>
                    <a:pt x="5226" y="2652"/>
                    <a:pt x="10452" y="1659"/>
                    <a:pt x="13500" y="1038"/>
                  </a:cubicBezTo>
                  <a:cubicBezTo>
                    <a:pt x="16548" y="418"/>
                    <a:pt x="17419" y="169"/>
                    <a:pt x="18290" y="45"/>
                  </a:cubicBezTo>
                  <a:cubicBezTo>
                    <a:pt x="19161" y="-79"/>
                    <a:pt x="20032" y="-79"/>
                    <a:pt x="20642" y="1907"/>
                  </a:cubicBezTo>
                  <a:cubicBezTo>
                    <a:pt x="21252" y="3893"/>
                    <a:pt x="21600" y="7866"/>
                    <a:pt x="21600" y="11466"/>
                  </a:cubicBezTo>
                  <a:cubicBezTo>
                    <a:pt x="21600" y="15066"/>
                    <a:pt x="21252" y="18293"/>
                    <a:pt x="20903" y="21521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7" name="Line"/>
            <p:cNvSpPr/>
            <p:nvPr/>
          </p:nvSpPr>
          <p:spPr>
            <a:xfrm>
              <a:off x="-6638265" y="-1414265"/>
              <a:ext cx="24044" cy="180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8" name="Line"/>
            <p:cNvSpPr/>
            <p:nvPr/>
          </p:nvSpPr>
          <p:spPr>
            <a:xfrm>
              <a:off x="-6626243" y="-1402243"/>
              <a:ext cx="171579" cy="181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19" h="21255" extrusionOk="0">
                  <a:moveTo>
                    <a:pt x="4418" y="2817"/>
                  </a:moveTo>
                  <a:cubicBezTo>
                    <a:pt x="6382" y="1409"/>
                    <a:pt x="8345" y="0"/>
                    <a:pt x="10554" y="0"/>
                  </a:cubicBezTo>
                  <a:cubicBezTo>
                    <a:pt x="12764" y="0"/>
                    <a:pt x="15218" y="1409"/>
                    <a:pt x="16936" y="3287"/>
                  </a:cubicBezTo>
                  <a:cubicBezTo>
                    <a:pt x="18654" y="5165"/>
                    <a:pt x="19636" y="7513"/>
                    <a:pt x="20373" y="9861"/>
                  </a:cubicBezTo>
                  <a:cubicBezTo>
                    <a:pt x="21109" y="12209"/>
                    <a:pt x="21600" y="14556"/>
                    <a:pt x="19636" y="16670"/>
                  </a:cubicBezTo>
                  <a:cubicBezTo>
                    <a:pt x="17673" y="18783"/>
                    <a:pt x="13255" y="20661"/>
                    <a:pt x="9573" y="21130"/>
                  </a:cubicBezTo>
                  <a:cubicBezTo>
                    <a:pt x="5891" y="21600"/>
                    <a:pt x="2945" y="20661"/>
                    <a:pt x="0" y="19722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49" name="Line"/>
            <p:cNvSpPr/>
            <p:nvPr/>
          </p:nvSpPr>
          <p:spPr>
            <a:xfrm>
              <a:off x="-6782526" y="-2448137"/>
              <a:ext cx="180327" cy="108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0" name="Line"/>
            <p:cNvSpPr/>
            <p:nvPr/>
          </p:nvSpPr>
          <p:spPr>
            <a:xfrm>
              <a:off x="11681205" y="-3721480"/>
              <a:ext cx="106469" cy="693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6" h="21489" extrusionOk="0">
                  <a:moveTo>
                    <a:pt x="891" y="0"/>
                  </a:moveTo>
                  <a:cubicBezTo>
                    <a:pt x="119" y="1986"/>
                    <a:pt x="-652" y="3972"/>
                    <a:pt x="891" y="6703"/>
                  </a:cubicBezTo>
                  <a:cubicBezTo>
                    <a:pt x="2434" y="9434"/>
                    <a:pt x="6291" y="12910"/>
                    <a:pt x="8991" y="15145"/>
                  </a:cubicBezTo>
                  <a:cubicBezTo>
                    <a:pt x="11691" y="17379"/>
                    <a:pt x="13234" y="18372"/>
                    <a:pt x="15162" y="19366"/>
                  </a:cubicBezTo>
                  <a:cubicBezTo>
                    <a:pt x="17091" y="20359"/>
                    <a:pt x="19405" y="21352"/>
                    <a:pt x="20177" y="21476"/>
                  </a:cubicBezTo>
                  <a:cubicBezTo>
                    <a:pt x="20948" y="21600"/>
                    <a:pt x="20177" y="20855"/>
                    <a:pt x="19405" y="2011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1" name="Line"/>
            <p:cNvSpPr/>
            <p:nvPr/>
          </p:nvSpPr>
          <p:spPr>
            <a:xfrm>
              <a:off x="11649767" y="-3833774"/>
              <a:ext cx="1015860" cy="810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2" extrusionOk="0">
                  <a:moveTo>
                    <a:pt x="0" y="3269"/>
                  </a:moveTo>
                  <a:cubicBezTo>
                    <a:pt x="596" y="2426"/>
                    <a:pt x="1193" y="1583"/>
                    <a:pt x="2556" y="1056"/>
                  </a:cubicBezTo>
                  <a:cubicBezTo>
                    <a:pt x="3919" y="529"/>
                    <a:pt x="6050" y="318"/>
                    <a:pt x="7498" y="160"/>
                  </a:cubicBezTo>
                  <a:cubicBezTo>
                    <a:pt x="8947" y="2"/>
                    <a:pt x="9713" y="-103"/>
                    <a:pt x="10139" y="160"/>
                  </a:cubicBezTo>
                  <a:cubicBezTo>
                    <a:pt x="10565" y="424"/>
                    <a:pt x="10651" y="1056"/>
                    <a:pt x="11034" y="3111"/>
                  </a:cubicBezTo>
                  <a:cubicBezTo>
                    <a:pt x="11418" y="5165"/>
                    <a:pt x="12099" y="8642"/>
                    <a:pt x="12738" y="11487"/>
                  </a:cubicBezTo>
                  <a:cubicBezTo>
                    <a:pt x="13377" y="14332"/>
                    <a:pt x="13974" y="16545"/>
                    <a:pt x="14911" y="18073"/>
                  </a:cubicBezTo>
                  <a:cubicBezTo>
                    <a:pt x="15848" y="19600"/>
                    <a:pt x="17126" y="20443"/>
                    <a:pt x="17978" y="20917"/>
                  </a:cubicBezTo>
                  <a:cubicBezTo>
                    <a:pt x="18830" y="21392"/>
                    <a:pt x="19256" y="21497"/>
                    <a:pt x="19810" y="20970"/>
                  </a:cubicBezTo>
                  <a:cubicBezTo>
                    <a:pt x="20364" y="20443"/>
                    <a:pt x="21046" y="19284"/>
                    <a:pt x="21557" y="17967"/>
                  </a:cubicBezTo>
                  <a:cubicBezTo>
                    <a:pt x="21571" y="17930"/>
                    <a:pt x="21586" y="17893"/>
                    <a:pt x="21600" y="17855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2" name="Line"/>
            <p:cNvSpPr/>
            <p:nvPr/>
          </p:nvSpPr>
          <p:spPr>
            <a:xfrm>
              <a:off x="11769985" y="-3661371"/>
              <a:ext cx="228415" cy="96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3" name="Line"/>
            <p:cNvSpPr/>
            <p:nvPr/>
          </p:nvSpPr>
          <p:spPr>
            <a:xfrm>
              <a:off x="11806050" y="-3469022"/>
              <a:ext cx="48089" cy="240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4" name="Line"/>
            <p:cNvSpPr/>
            <p:nvPr/>
          </p:nvSpPr>
          <p:spPr>
            <a:xfrm>
              <a:off x="11842115" y="-3461170"/>
              <a:ext cx="234959" cy="1243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6" h="20952" extrusionOk="0">
                  <a:moveTo>
                    <a:pt x="0" y="10827"/>
                  </a:moveTo>
                  <a:cubicBezTo>
                    <a:pt x="3295" y="7452"/>
                    <a:pt x="6590" y="4077"/>
                    <a:pt x="9885" y="2052"/>
                  </a:cubicBezTo>
                  <a:cubicBezTo>
                    <a:pt x="13180" y="27"/>
                    <a:pt x="16475" y="-648"/>
                    <a:pt x="18488" y="702"/>
                  </a:cubicBezTo>
                  <a:cubicBezTo>
                    <a:pt x="20502" y="2052"/>
                    <a:pt x="21234" y="5427"/>
                    <a:pt x="21417" y="9139"/>
                  </a:cubicBezTo>
                  <a:cubicBezTo>
                    <a:pt x="21600" y="12852"/>
                    <a:pt x="21234" y="16902"/>
                    <a:pt x="20868" y="20952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5" name="Line"/>
            <p:cNvSpPr/>
            <p:nvPr/>
          </p:nvSpPr>
          <p:spPr>
            <a:xfrm>
              <a:off x="11866160" y="-3336783"/>
              <a:ext cx="240436" cy="144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6" name="Line"/>
            <p:cNvSpPr/>
            <p:nvPr/>
          </p:nvSpPr>
          <p:spPr>
            <a:xfrm>
              <a:off x="11902225" y="-3613284"/>
              <a:ext cx="84153" cy="492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143" y="4741"/>
                    <a:pt x="10286" y="9483"/>
                    <a:pt x="13886" y="13083"/>
                  </a:cubicBezTo>
                  <a:cubicBezTo>
                    <a:pt x="17486" y="16683"/>
                    <a:pt x="19543" y="19141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7" name="Line"/>
            <p:cNvSpPr/>
            <p:nvPr/>
          </p:nvSpPr>
          <p:spPr>
            <a:xfrm>
              <a:off x="11938290" y="-3180500"/>
              <a:ext cx="228414" cy="108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8" name="Line"/>
            <p:cNvSpPr/>
            <p:nvPr/>
          </p:nvSpPr>
          <p:spPr>
            <a:xfrm>
              <a:off x="12166703" y="-3252631"/>
              <a:ext cx="36067" cy="180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59" name="Line"/>
            <p:cNvSpPr/>
            <p:nvPr/>
          </p:nvSpPr>
          <p:spPr>
            <a:xfrm>
              <a:off x="12252735" y="-3792432"/>
              <a:ext cx="252458" cy="60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457" y="4320"/>
                    <a:pt x="11314" y="8640"/>
                    <a:pt x="7714" y="12240"/>
                  </a:cubicBezTo>
                  <a:cubicBezTo>
                    <a:pt x="4114" y="15840"/>
                    <a:pt x="2057" y="1872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0" name="Line"/>
            <p:cNvSpPr/>
            <p:nvPr/>
          </p:nvSpPr>
          <p:spPr>
            <a:xfrm>
              <a:off x="12300822" y="-3672214"/>
              <a:ext cx="264481" cy="104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7" extrusionOk="0">
                  <a:moveTo>
                    <a:pt x="0" y="16800"/>
                  </a:moveTo>
                  <a:cubicBezTo>
                    <a:pt x="1309" y="19200"/>
                    <a:pt x="2618" y="21600"/>
                    <a:pt x="5727" y="20800"/>
                  </a:cubicBezTo>
                  <a:cubicBezTo>
                    <a:pt x="8836" y="20000"/>
                    <a:pt x="13745" y="16000"/>
                    <a:pt x="16691" y="12000"/>
                  </a:cubicBezTo>
                  <a:cubicBezTo>
                    <a:pt x="19636" y="8000"/>
                    <a:pt x="20618" y="40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1" name="Line"/>
            <p:cNvSpPr/>
            <p:nvPr/>
          </p:nvSpPr>
          <p:spPr>
            <a:xfrm>
              <a:off x="12445083" y="-3732323"/>
              <a:ext cx="18567" cy="3005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15" h="21600" extrusionOk="0">
                  <a:moveTo>
                    <a:pt x="0" y="0"/>
                  </a:moveTo>
                  <a:cubicBezTo>
                    <a:pt x="8640" y="5760"/>
                    <a:pt x="17280" y="11520"/>
                    <a:pt x="19440" y="15120"/>
                  </a:cubicBezTo>
                  <a:cubicBezTo>
                    <a:pt x="21600" y="18720"/>
                    <a:pt x="17280" y="20160"/>
                    <a:pt x="1296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2" name="Line"/>
            <p:cNvSpPr/>
            <p:nvPr/>
          </p:nvSpPr>
          <p:spPr>
            <a:xfrm>
              <a:off x="12396996" y="-3407735"/>
              <a:ext cx="12023" cy="180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3" name="Line"/>
            <p:cNvSpPr/>
            <p:nvPr/>
          </p:nvSpPr>
          <p:spPr>
            <a:xfrm>
              <a:off x="12445083" y="-3459228"/>
              <a:ext cx="198017" cy="135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7" h="20890" extrusionOk="0">
                  <a:moveTo>
                    <a:pt x="0" y="7930"/>
                  </a:moveTo>
                  <a:cubicBezTo>
                    <a:pt x="3888" y="5461"/>
                    <a:pt x="7776" y="2993"/>
                    <a:pt x="10800" y="1450"/>
                  </a:cubicBezTo>
                  <a:cubicBezTo>
                    <a:pt x="13824" y="-93"/>
                    <a:pt x="15984" y="-710"/>
                    <a:pt x="17712" y="1141"/>
                  </a:cubicBezTo>
                  <a:cubicBezTo>
                    <a:pt x="19440" y="2993"/>
                    <a:pt x="20736" y="7313"/>
                    <a:pt x="21168" y="11016"/>
                  </a:cubicBezTo>
                  <a:cubicBezTo>
                    <a:pt x="21600" y="14719"/>
                    <a:pt x="21168" y="17804"/>
                    <a:pt x="20736" y="2089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4" name="Line"/>
            <p:cNvSpPr/>
            <p:nvPr/>
          </p:nvSpPr>
          <p:spPr>
            <a:xfrm>
              <a:off x="12445083" y="-3311561"/>
              <a:ext cx="192350" cy="96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5" name="Line"/>
            <p:cNvSpPr/>
            <p:nvPr/>
          </p:nvSpPr>
          <p:spPr>
            <a:xfrm>
              <a:off x="-7215159" y="332619"/>
              <a:ext cx="173589" cy="7249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541" y="3651"/>
                    <a:pt x="5082" y="7301"/>
                    <a:pt x="7624" y="10394"/>
                  </a:cubicBezTo>
                  <a:cubicBezTo>
                    <a:pt x="10165" y="13487"/>
                    <a:pt x="12706" y="16023"/>
                    <a:pt x="15035" y="17797"/>
                  </a:cubicBezTo>
                  <a:cubicBezTo>
                    <a:pt x="17365" y="19572"/>
                    <a:pt x="19482" y="2058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6" name="Line"/>
            <p:cNvSpPr/>
            <p:nvPr/>
          </p:nvSpPr>
          <p:spPr>
            <a:xfrm>
              <a:off x="1758135" y="1032254"/>
              <a:ext cx="71478" cy="561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29" y="3665"/>
                    <a:pt x="2057" y="7331"/>
                    <a:pt x="5657" y="10931"/>
                  </a:cubicBezTo>
                  <a:cubicBezTo>
                    <a:pt x="9257" y="14531"/>
                    <a:pt x="15429" y="18065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7" name="Line"/>
            <p:cNvSpPr/>
            <p:nvPr/>
          </p:nvSpPr>
          <p:spPr>
            <a:xfrm>
              <a:off x="1717291" y="951321"/>
              <a:ext cx="431985" cy="5915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7" h="21452" extrusionOk="0">
                  <a:moveTo>
                    <a:pt x="0" y="3676"/>
                  </a:moveTo>
                  <a:cubicBezTo>
                    <a:pt x="2025" y="2565"/>
                    <a:pt x="4050" y="1454"/>
                    <a:pt x="6328" y="837"/>
                  </a:cubicBezTo>
                  <a:cubicBezTo>
                    <a:pt x="8606" y="220"/>
                    <a:pt x="11137" y="96"/>
                    <a:pt x="12825" y="35"/>
                  </a:cubicBezTo>
                  <a:cubicBezTo>
                    <a:pt x="14512" y="-27"/>
                    <a:pt x="15356" y="-27"/>
                    <a:pt x="16031" y="220"/>
                  </a:cubicBezTo>
                  <a:cubicBezTo>
                    <a:pt x="16706" y="467"/>
                    <a:pt x="17213" y="960"/>
                    <a:pt x="17634" y="2750"/>
                  </a:cubicBezTo>
                  <a:cubicBezTo>
                    <a:pt x="18056" y="4540"/>
                    <a:pt x="18394" y="7626"/>
                    <a:pt x="18984" y="10711"/>
                  </a:cubicBezTo>
                  <a:cubicBezTo>
                    <a:pt x="19575" y="13797"/>
                    <a:pt x="20419" y="16883"/>
                    <a:pt x="20925" y="18734"/>
                  </a:cubicBezTo>
                  <a:cubicBezTo>
                    <a:pt x="21431" y="20586"/>
                    <a:pt x="21600" y="21203"/>
                    <a:pt x="21178" y="21388"/>
                  </a:cubicBezTo>
                  <a:cubicBezTo>
                    <a:pt x="20756" y="21573"/>
                    <a:pt x="19744" y="21326"/>
                    <a:pt x="18731" y="21079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8" name="Line"/>
            <p:cNvSpPr/>
            <p:nvPr/>
          </p:nvSpPr>
          <p:spPr>
            <a:xfrm>
              <a:off x="1798979" y="1216053"/>
              <a:ext cx="296121" cy="10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69" name="Line"/>
            <p:cNvSpPr/>
            <p:nvPr/>
          </p:nvSpPr>
          <p:spPr>
            <a:xfrm>
              <a:off x="1880667" y="1399851"/>
              <a:ext cx="245066" cy="13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00" y="10800"/>
                    <a:pt x="10800" y="21600"/>
                    <a:pt x="14400" y="21600"/>
                  </a:cubicBezTo>
                  <a:cubicBezTo>
                    <a:pt x="18000" y="21600"/>
                    <a:pt x="19800" y="108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0" name="Line"/>
            <p:cNvSpPr/>
            <p:nvPr/>
          </p:nvSpPr>
          <p:spPr>
            <a:xfrm>
              <a:off x="1798979" y="1522384"/>
              <a:ext cx="571820" cy="112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371" y="18327"/>
                    <a:pt x="8743" y="15055"/>
                    <a:pt x="12343" y="11455"/>
                  </a:cubicBezTo>
                  <a:cubicBezTo>
                    <a:pt x="15943" y="7855"/>
                    <a:pt x="18771" y="3927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1" name="Line"/>
            <p:cNvSpPr/>
            <p:nvPr/>
          </p:nvSpPr>
          <p:spPr>
            <a:xfrm>
              <a:off x="9459928" y="-35082"/>
              <a:ext cx="20423" cy="265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0800" y="6092"/>
                    <a:pt x="21600" y="12185"/>
                    <a:pt x="21600" y="15785"/>
                  </a:cubicBezTo>
                  <a:cubicBezTo>
                    <a:pt x="21600" y="19385"/>
                    <a:pt x="10800" y="20492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2" name="Line"/>
            <p:cNvSpPr/>
            <p:nvPr/>
          </p:nvSpPr>
          <p:spPr>
            <a:xfrm>
              <a:off x="9500772" y="-53991"/>
              <a:ext cx="448011" cy="131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9" h="21354" extrusionOk="0">
                  <a:moveTo>
                    <a:pt x="0" y="13046"/>
                  </a:moveTo>
                  <a:cubicBezTo>
                    <a:pt x="4418" y="9723"/>
                    <a:pt x="8836" y="6400"/>
                    <a:pt x="12027" y="4185"/>
                  </a:cubicBezTo>
                  <a:cubicBezTo>
                    <a:pt x="15218" y="1969"/>
                    <a:pt x="17182" y="862"/>
                    <a:pt x="18573" y="308"/>
                  </a:cubicBezTo>
                  <a:cubicBezTo>
                    <a:pt x="19964" y="-246"/>
                    <a:pt x="20782" y="-246"/>
                    <a:pt x="21191" y="1969"/>
                  </a:cubicBezTo>
                  <a:cubicBezTo>
                    <a:pt x="21600" y="4185"/>
                    <a:pt x="21600" y="8616"/>
                    <a:pt x="21436" y="12216"/>
                  </a:cubicBezTo>
                  <a:cubicBezTo>
                    <a:pt x="21273" y="15816"/>
                    <a:pt x="20945" y="18585"/>
                    <a:pt x="20618" y="21354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3" name="Line"/>
            <p:cNvSpPr/>
            <p:nvPr/>
          </p:nvSpPr>
          <p:spPr>
            <a:xfrm>
              <a:off x="9643727" y="169139"/>
              <a:ext cx="10212" cy="4084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5580"/>
                    <a:pt x="0" y="11160"/>
                    <a:pt x="3600" y="14760"/>
                  </a:cubicBezTo>
                  <a:cubicBezTo>
                    <a:pt x="7200" y="18360"/>
                    <a:pt x="14400" y="1998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4" name="Line"/>
            <p:cNvSpPr/>
            <p:nvPr/>
          </p:nvSpPr>
          <p:spPr>
            <a:xfrm>
              <a:off x="9643727" y="196879"/>
              <a:ext cx="268892" cy="387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0" h="21384" extrusionOk="0">
                  <a:moveTo>
                    <a:pt x="0" y="2414"/>
                  </a:moveTo>
                  <a:cubicBezTo>
                    <a:pt x="2700" y="1662"/>
                    <a:pt x="5400" y="911"/>
                    <a:pt x="7830" y="441"/>
                  </a:cubicBezTo>
                  <a:cubicBezTo>
                    <a:pt x="10260" y="-28"/>
                    <a:pt x="12420" y="-216"/>
                    <a:pt x="13635" y="347"/>
                  </a:cubicBezTo>
                  <a:cubicBezTo>
                    <a:pt x="14850" y="911"/>
                    <a:pt x="15120" y="2226"/>
                    <a:pt x="16200" y="5325"/>
                  </a:cubicBezTo>
                  <a:cubicBezTo>
                    <a:pt x="17280" y="8424"/>
                    <a:pt x="19170" y="13307"/>
                    <a:pt x="20250" y="16219"/>
                  </a:cubicBezTo>
                  <a:cubicBezTo>
                    <a:pt x="21330" y="19130"/>
                    <a:pt x="21600" y="20069"/>
                    <a:pt x="21060" y="20633"/>
                  </a:cubicBezTo>
                  <a:cubicBezTo>
                    <a:pt x="20520" y="21196"/>
                    <a:pt x="19170" y="21384"/>
                    <a:pt x="17820" y="21384"/>
                  </a:cubicBezTo>
                  <a:cubicBezTo>
                    <a:pt x="16470" y="21384"/>
                    <a:pt x="15120" y="21196"/>
                    <a:pt x="13770" y="21008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5" name="Line"/>
            <p:cNvSpPr/>
            <p:nvPr/>
          </p:nvSpPr>
          <p:spPr>
            <a:xfrm>
              <a:off x="9643727" y="332517"/>
              <a:ext cx="153167" cy="61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6" name="Line"/>
            <p:cNvSpPr/>
            <p:nvPr/>
          </p:nvSpPr>
          <p:spPr>
            <a:xfrm>
              <a:off x="9653938" y="444838"/>
              <a:ext cx="194011" cy="546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17" extrusionOk="0">
                  <a:moveTo>
                    <a:pt x="0" y="19059"/>
                  </a:moveTo>
                  <a:cubicBezTo>
                    <a:pt x="3789" y="20329"/>
                    <a:pt x="7579" y="21600"/>
                    <a:pt x="11179" y="18424"/>
                  </a:cubicBezTo>
                  <a:cubicBezTo>
                    <a:pt x="14779" y="15247"/>
                    <a:pt x="18189" y="7624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7" name="Line"/>
            <p:cNvSpPr/>
            <p:nvPr/>
          </p:nvSpPr>
          <p:spPr>
            <a:xfrm>
              <a:off x="10253529" y="-16985"/>
              <a:ext cx="51056" cy="4186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880" y="4566"/>
                    <a:pt x="5760" y="9132"/>
                    <a:pt x="9360" y="12732"/>
                  </a:cubicBezTo>
                  <a:cubicBezTo>
                    <a:pt x="12960" y="16332"/>
                    <a:pt x="17280" y="1896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8" name="Line"/>
            <p:cNvSpPr/>
            <p:nvPr/>
          </p:nvSpPr>
          <p:spPr>
            <a:xfrm>
              <a:off x="10273951" y="8126"/>
              <a:ext cx="470615" cy="339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519" extrusionOk="0">
                  <a:moveTo>
                    <a:pt x="0" y="3591"/>
                  </a:moveTo>
                  <a:cubicBezTo>
                    <a:pt x="2331" y="2511"/>
                    <a:pt x="4662" y="1431"/>
                    <a:pt x="6216" y="783"/>
                  </a:cubicBezTo>
                  <a:cubicBezTo>
                    <a:pt x="7770" y="135"/>
                    <a:pt x="8547" y="-81"/>
                    <a:pt x="9324" y="27"/>
                  </a:cubicBezTo>
                  <a:cubicBezTo>
                    <a:pt x="10101" y="135"/>
                    <a:pt x="10878" y="567"/>
                    <a:pt x="11422" y="1323"/>
                  </a:cubicBezTo>
                  <a:cubicBezTo>
                    <a:pt x="11965" y="2079"/>
                    <a:pt x="12276" y="3159"/>
                    <a:pt x="12432" y="5643"/>
                  </a:cubicBezTo>
                  <a:cubicBezTo>
                    <a:pt x="12587" y="8127"/>
                    <a:pt x="12587" y="12015"/>
                    <a:pt x="12587" y="14607"/>
                  </a:cubicBezTo>
                  <a:cubicBezTo>
                    <a:pt x="12587" y="17199"/>
                    <a:pt x="12587" y="18495"/>
                    <a:pt x="12976" y="19359"/>
                  </a:cubicBezTo>
                  <a:cubicBezTo>
                    <a:pt x="13364" y="20223"/>
                    <a:pt x="14141" y="20655"/>
                    <a:pt x="14996" y="20979"/>
                  </a:cubicBezTo>
                  <a:cubicBezTo>
                    <a:pt x="15850" y="21303"/>
                    <a:pt x="16783" y="21519"/>
                    <a:pt x="17637" y="21519"/>
                  </a:cubicBezTo>
                  <a:cubicBezTo>
                    <a:pt x="18492" y="21519"/>
                    <a:pt x="19269" y="21303"/>
                    <a:pt x="19968" y="20871"/>
                  </a:cubicBezTo>
                  <a:cubicBezTo>
                    <a:pt x="20668" y="20439"/>
                    <a:pt x="21289" y="19791"/>
                    <a:pt x="21445" y="17955"/>
                  </a:cubicBezTo>
                  <a:cubicBezTo>
                    <a:pt x="21600" y="16119"/>
                    <a:pt x="21289" y="13095"/>
                    <a:pt x="20978" y="10071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79" name="Line"/>
            <p:cNvSpPr/>
            <p:nvPr/>
          </p:nvSpPr>
          <p:spPr>
            <a:xfrm>
              <a:off x="-5430588" y="-233017"/>
              <a:ext cx="61267" cy="347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600" y="6353"/>
                    <a:pt x="7200" y="12706"/>
                    <a:pt x="10800" y="16306"/>
                  </a:cubicBezTo>
                  <a:cubicBezTo>
                    <a:pt x="14400" y="19906"/>
                    <a:pt x="18000" y="20753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0" name="Line"/>
            <p:cNvSpPr/>
            <p:nvPr/>
          </p:nvSpPr>
          <p:spPr>
            <a:xfrm>
              <a:off x="-5461222" y="-266675"/>
              <a:ext cx="377810" cy="2480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76" extrusionOk="0">
                  <a:moveTo>
                    <a:pt x="0" y="5514"/>
                  </a:moveTo>
                  <a:cubicBezTo>
                    <a:pt x="5643" y="3762"/>
                    <a:pt x="11286" y="2011"/>
                    <a:pt x="14692" y="990"/>
                  </a:cubicBezTo>
                  <a:cubicBezTo>
                    <a:pt x="18097" y="-32"/>
                    <a:pt x="19265" y="-324"/>
                    <a:pt x="19946" y="406"/>
                  </a:cubicBezTo>
                  <a:cubicBezTo>
                    <a:pt x="20627" y="1135"/>
                    <a:pt x="20822" y="2887"/>
                    <a:pt x="21016" y="6535"/>
                  </a:cubicBezTo>
                  <a:cubicBezTo>
                    <a:pt x="21211" y="10184"/>
                    <a:pt x="21405" y="15730"/>
                    <a:pt x="21600" y="21276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1" name="Line"/>
            <p:cNvSpPr/>
            <p:nvPr/>
          </p:nvSpPr>
          <p:spPr>
            <a:xfrm>
              <a:off x="-5267212" y="-151328"/>
              <a:ext cx="102111" cy="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2" name="Line"/>
            <p:cNvSpPr/>
            <p:nvPr/>
          </p:nvSpPr>
          <p:spPr>
            <a:xfrm>
              <a:off x="-5257001" y="-90062"/>
              <a:ext cx="10212" cy="122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3" name="Line"/>
            <p:cNvSpPr/>
            <p:nvPr/>
          </p:nvSpPr>
          <p:spPr>
            <a:xfrm>
              <a:off x="-5553121" y="83526"/>
              <a:ext cx="71478" cy="224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114" y="5891"/>
                    <a:pt x="8229" y="11782"/>
                    <a:pt x="11829" y="15382"/>
                  </a:cubicBezTo>
                  <a:cubicBezTo>
                    <a:pt x="15429" y="18982"/>
                    <a:pt x="18514" y="20291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4" name="Line"/>
            <p:cNvSpPr/>
            <p:nvPr/>
          </p:nvSpPr>
          <p:spPr>
            <a:xfrm>
              <a:off x="-5420377" y="33748"/>
              <a:ext cx="391642" cy="906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6" h="21300" extrusionOk="0">
                  <a:moveTo>
                    <a:pt x="0" y="21300"/>
                  </a:moveTo>
                  <a:cubicBezTo>
                    <a:pt x="5214" y="15700"/>
                    <a:pt x="10428" y="10100"/>
                    <a:pt x="13593" y="6500"/>
                  </a:cubicBezTo>
                  <a:cubicBezTo>
                    <a:pt x="16759" y="2900"/>
                    <a:pt x="17876" y="1300"/>
                    <a:pt x="18900" y="500"/>
                  </a:cubicBezTo>
                  <a:cubicBezTo>
                    <a:pt x="19924" y="-300"/>
                    <a:pt x="20855" y="-300"/>
                    <a:pt x="21228" y="1700"/>
                  </a:cubicBezTo>
                  <a:cubicBezTo>
                    <a:pt x="21600" y="3700"/>
                    <a:pt x="21414" y="7700"/>
                    <a:pt x="20948" y="11300"/>
                  </a:cubicBezTo>
                  <a:cubicBezTo>
                    <a:pt x="20483" y="14900"/>
                    <a:pt x="19738" y="18100"/>
                    <a:pt x="18993" y="213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5" name="Line"/>
            <p:cNvSpPr/>
            <p:nvPr/>
          </p:nvSpPr>
          <p:spPr>
            <a:xfrm>
              <a:off x="-5297845" y="236691"/>
              <a:ext cx="40845" cy="428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400" y="5143"/>
                    <a:pt x="10800" y="10286"/>
                    <a:pt x="14400" y="13886"/>
                  </a:cubicBezTo>
                  <a:cubicBezTo>
                    <a:pt x="18000" y="17486"/>
                    <a:pt x="19800" y="19543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6" name="Line"/>
            <p:cNvSpPr/>
            <p:nvPr/>
          </p:nvSpPr>
          <p:spPr>
            <a:xfrm>
              <a:off x="-5267212" y="251506"/>
              <a:ext cx="223202" cy="3732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41" h="21337" extrusionOk="0">
                  <a:moveTo>
                    <a:pt x="0" y="905"/>
                  </a:moveTo>
                  <a:cubicBezTo>
                    <a:pt x="3224" y="321"/>
                    <a:pt x="6448" y="-263"/>
                    <a:pt x="8543" y="126"/>
                  </a:cubicBezTo>
                  <a:cubicBezTo>
                    <a:pt x="10639" y="515"/>
                    <a:pt x="11606" y="1878"/>
                    <a:pt x="13379" y="4796"/>
                  </a:cubicBezTo>
                  <a:cubicBezTo>
                    <a:pt x="15152" y="7715"/>
                    <a:pt x="17731" y="12191"/>
                    <a:pt x="19343" y="15207"/>
                  </a:cubicBezTo>
                  <a:cubicBezTo>
                    <a:pt x="20955" y="18223"/>
                    <a:pt x="21600" y="19780"/>
                    <a:pt x="20794" y="20559"/>
                  </a:cubicBezTo>
                  <a:cubicBezTo>
                    <a:pt x="19988" y="21337"/>
                    <a:pt x="17731" y="21337"/>
                    <a:pt x="15475" y="21337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7" name="Line"/>
            <p:cNvSpPr/>
            <p:nvPr/>
          </p:nvSpPr>
          <p:spPr>
            <a:xfrm>
              <a:off x="-5318267" y="379646"/>
              <a:ext cx="194011" cy="30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8" name="Line"/>
            <p:cNvSpPr/>
            <p:nvPr/>
          </p:nvSpPr>
          <p:spPr>
            <a:xfrm>
              <a:off x="-5267212" y="440913"/>
              <a:ext cx="194011" cy="1225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89" name="Line"/>
            <p:cNvSpPr/>
            <p:nvPr/>
          </p:nvSpPr>
          <p:spPr>
            <a:xfrm>
              <a:off x="4744039" y="2121332"/>
              <a:ext cx="224643" cy="4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0" name="Line"/>
            <p:cNvSpPr/>
            <p:nvPr/>
          </p:nvSpPr>
          <p:spPr>
            <a:xfrm>
              <a:off x="4822088" y="2060066"/>
              <a:ext cx="54696" cy="245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17" h="21600" extrusionOk="0">
                  <a:moveTo>
                    <a:pt x="1358" y="0"/>
                  </a:moveTo>
                  <a:cubicBezTo>
                    <a:pt x="88" y="3300"/>
                    <a:pt x="-1183" y="6600"/>
                    <a:pt x="1993" y="10200"/>
                  </a:cubicBezTo>
                  <a:cubicBezTo>
                    <a:pt x="5170" y="13800"/>
                    <a:pt x="12793" y="17700"/>
                    <a:pt x="20417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1" name="Line"/>
            <p:cNvSpPr/>
            <p:nvPr/>
          </p:nvSpPr>
          <p:spPr>
            <a:xfrm>
              <a:off x="4989103" y="2029432"/>
              <a:ext cx="10213" cy="132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2" name="Line"/>
            <p:cNvSpPr/>
            <p:nvPr/>
          </p:nvSpPr>
          <p:spPr>
            <a:xfrm>
              <a:off x="5009526" y="2090699"/>
              <a:ext cx="122533" cy="30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3" name="Line"/>
            <p:cNvSpPr/>
            <p:nvPr/>
          </p:nvSpPr>
          <p:spPr>
            <a:xfrm>
              <a:off x="4754250" y="2254075"/>
              <a:ext cx="336965" cy="71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582" y="19543"/>
                    <a:pt x="9164" y="17486"/>
                    <a:pt x="12764" y="13886"/>
                  </a:cubicBezTo>
                  <a:cubicBezTo>
                    <a:pt x="16364" y="10286"/>
                    <a:pt x="18982" y="5143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4" name="Line"/>
            <p:cNvSpPr/>
            <p:nvPr/>
          </p:nvSpPr>
          <p:spPr>
            <a:xfrm>
              <a:off x="4811586" y="2315342"/>
              <a:ext cx="44776" cy="306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96" h="21600" extrusionOk="0">
                  <a:moveTo>
                    <a:pt x="20296" y="0"/>
                  </a:moveTo>
                  <a:cubicBezTo>
                    <a:pt x="12582" y="960"/>
                    <a:pt x="4867" y="1920"/>
                    <a:pt x="1782" y="5520"/>
                  </a:cubicBezTo>
                  <a:cubicBezTo>
                    <a:pt x="-1304" y="9120"/>
                    <a:pt x="239" y="15360"/>
                    <a:pt x="1782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5" name="Line"/>
            <p:cNvSpPr/>
            <p:nvPr/>
          </p:nvSpPr>
          <p:spPr>
            <a:xfrm>
              <a:off x="4856360" y="2428798"/>
              <a:ext cx="100490" cy="254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57" h="21221" extrusionOk="0">
                  <a:moveTo>
                    <a:pt x="0" y="2463"/>
                  </a:moveTo>
                  <a:cubicBezTo>
                    <a:pt x="3600" y="1895"/>
                    <a:pt x="7200" y="1326"/>
                    <a:pt x="10800" y="758"/>
                  </a:cubicBezTo>
                  <a:cubicBezTo>
                    <a:pt x="14400" y="189"/>
                    <a:pt x="18000" y="-379"/>
                    <a:pt x="19800" y="332"/>
                  </a:cubicBezTo>
                  <a:cubicBezTo>
                    <a:pt x="21600" y="1042"/>
                    <a:pt x="21600" y="3032"/>
                    <a:pt x="20520" y="6300"/>
                  </a:cubicBezTo>
                  <a:cubicBezTo>
                    <a:pt x="19440" y="9568"/>
                    <a:pt x="17280" y="14116"/>
                    <a:pt x="15120" y="16816"/>
                  </a:cubicBezTo>
                  <a:cubicBezTo>
                    <a:pt x="12960" y="19516"/>
                    <a:pt x="10800" y="20368"/>
                    <a:pt x="8640" y="21221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6" name="Line"/>
            <p:cNvSpPr/>
            <p:nvPr/>
          </p:nvSpPr>
          <p:spPr>
            <a:xfrm>
              <a:off x="4825727" y="2570618"/>
              <a:ext cx="10211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0"/>
                  </a:moveTo>
                  <a:cubicBezTo>
                    <a:pt x="7200" y="21600"/>
                    <a:pt x="14400" y="216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7" name="Line"/>
            <p:cNvSpPr/>
            <p:nvPr/>
          </p:nvSpPr>
          <p:spPr>
            <a:xfrm>
              <a:off x="5029948" y="2397030"/>
              <a:ext cx="153167" cy="4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00" y="19800"/>
                    <a:pt x="9600" y="18000"/>
                    <a:pt x="13200" y="14400"/>
                  </a:cubicBezTo>
                  <a:cubicBezTo>
                    <a:pt x="16800" y="10800"/>
                    <a:pt x="19200" y="54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8" name="Line"/>
            <p:cNvSpPr/>
            <p:nvPr/>
          </p:nvSpPr>
          <p:spPr>
            <a:xfrm>
              <a:off x="5019737" y="2345975"/>
              <a:ext cx="214433" cy="2895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5" extrusionOk="0">
                  <a:moveTo>
                    <a:pt x="0" y="0"/>
                  </a:moveTo>
                  <a:cubicBezTo>
                    <a:pt x="2743" y="6028"/>
                    <a:pt x="5486" y="12056"/>
                    <a:pt x="7371" y="15572"/>
                  </a:cubicBezTo>
                  <a:cubicBezTo>
                    <a:pt x="9257" y="19088"/>
                    <a:pt x="10286" y="20093"/>
                    <a:pt x="11657" y="20721"/>
                  </a:cubicBezTo>
                  <a:cubicBezTo>
                    <a:pt x="13029" y="21349"/>
                    <a:pt x="14743" y="21600"/>
                    <a:pt x="16457" y="21098"/>
                  </a:cubicBezTo>
                  <a:cubicBezTo>
                    <a:pt x="18171" y="20595"/>
                    <a:pt x="19886" y="19340"/>
                    <a:pt x="21600" y="18084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499" name="Line"/>
            <p:cNvSpPr/>
            <p:nvPr/>
          </p:nvSpPr>
          <p:spPr>
            <a:xfrm>
              <a:off x="4835938" y="2785050"/>
              <a:ext cx="408443" cy="9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040" y="17600"/>
                    <a:pt x="10080" y="13600"/>
                    <a:pt x="13680" y="10000"/>
                  </a:cubicBezTo>
                  <a:cubicBezTo>
                    <a:pt x="17280" y="6400"/>
                    <a:pt x="19440" y="3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0" name="Line"/>
            <p:cNvSpPr/>
            <p:nvPr/>
          </p:nvSpPr>
          <p:spPr>
            <a:xfrm>
              <a:off x="4948259" y="2744206"/>
              <a:ext cx="51057" cy="275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1" name="Line"/>
            <p:cNvSpPr/>
            <p:nvPr/>
          </p:nvSpPr>
          <p:spPr>
            <a:xfrm>
              <a:off x="5132058" y="2733995"/>
              <a:ext cx="91901" cy="2654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200" y="4154"/>
                    <a:pt x="6400" y="8308"/>
                    <a:pt x="10000" y="11908"/>
                  </a:cubicBezTo>
                  <a:cubicBezTo>
                    <a:pt x="13600" y="15508"/>
                    <a:pt x="17600" y="18554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2" name="Line"/>
            <p:cNvSpPr/>
            <p:nvPr/>
          </p:nvSpPr>
          <p:spPr>
            <a:xfrm>
              <a:off x="-4570281" y="-2233694"/>
              <a:ext cx="439076" cy="326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912" y="4725"/>
                    <a:pt x="12223" y="9450"/>
                    <a:pt x="8623" y="13050"/>
                  </a:cubicBezTo>
                  <a:cubicBezTo>
                    <a:pt x="5023" y="16650"/>
                    <a:pt x="2512" y="19125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3" name="Line"/>
            <p:cNvSpPr/>
            <p:nvPr/>
          </p:nvSpPr>
          <p:spPr>
            <a:xfrm>
              <a:off x="372835" y="4577228"/>
              <a:ext cx="534264" cy="523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429" extrusionOk="0">
                  <a:moveTo>
                    <a:pt x="12026" y="0"/>
                  </a:moveTo>
                  <a:cubicBezTo>
                    <a:pt x="10249" y="1115"/>
                    <a:pt x="8472" y="2230"/>
                    <a:pt x="6558" y="3972"/>
                  </a:cubicBezTo>
                  <a:cubicBezTo>
                    <a:pt x="4644" y="5714"/>
                    <a:pt x="2593" y="8083"/>
                    <a:pt x="1431" y="9615"/>
                  </a:cubicBezTo>
                  <a:cubicBezTo>
                    <a:pt x="269" y="11148"/>
                    <a:pt x="-4" y="11845"/>
                    <a:pt x="406" y="12194"/>
                  </a:cubicBezTo>
                  <a:cubicBezTo>
                    <a:pt x="816" y="12542"/>
                    <a:pt x="1910" y="12542"/>
                    <a:pt x="4097" y="11706"/>
                  </a:cubicBezTo>
                  <a:cubicBezTo>
                    <a:pt x="6284" y="10870"/>
                    <a:pt x="9565" y="9197"/>
                    <a:pt x="11479" y="8152"/>
                  </a:cubicBezTo>
                  <a:cubicBezTo>
                    <a:pt x="13393" y="7107"/>
                    <a:pt x="13940" y="6689"/>
                    <a:pt x="14487" y="6201"/>
                  </a:cubicBezTo>
                  <a:cubicBezTo>
                    <a:pt x="15034" y="5714"/>
                    <a:pt x="15581" y="5156"/>
                    <a:pt x="15444" y="5156"/>
                  </a:cubicBezTo>
                  <a:cubicBezTo>
                    <a:pt x="15307" y="5156"/>
                    <a:pt x="14487" y="5714"/>
                    <a:pt x="12436" y="7386"/>
                  </a:cubicBezTo>
                  <a:cubicBezTo>
                    <a:pt x="10386" y="9058"/>
                    <a:pt x="7105" y="11845"/>
                    <a:pt x="4849" y="13935"/>
                  </a:cubicBezTo>
                  <a:cubicBezTo>
                    <a:pt x="2593" y="16026"/>
                    <a:pt x="1363" y="17419"/>
                    <a:pt x="679" y="18534"/>
                  </a:cubicBezTo>
                  <a:cubicBezTo>
                    <a:pt x="-4" y="19649"/>
                    <a:pt x="-141" y="20485"/>
                    <a:pt x="132" y="20973"/>
                  </a:cubicBezTo>
                  <a:cubicBezTo>
                    <a:pt x="406" y="21461"/>
                    <a:pt x="1089" y="21600"/>
                    <a:pt x="3140" y="21182"/>
                  </a:cubicBezTo>
                  <a:cubicBezTo>
                    <a:pt x="5191" y="20764"/>
                    <a:pt x="8608" y="19788"/>
                    <a:pt x="11548" y="18395"/>
                  </a:cubicBezTo>
                  <a:cubicBezTo>
                    <a:pt x="14487" y="17001"/>
                    <a:pt x="16948" y="15190"/>
                    <a:pt x="18520" y="13796"/>
                  </a:cubicBezTo>
                  <a:cubicBezTo>
                    <a:pt x="20092" y="12403"/>
                    <a:pt x="20775" y="11427"/>
                    <a:pt x="21049" y="11288"/>
                  </a:cubicBezTo>
                  <a:cubicBezTo>
                    <a:pt x="21322" y="11148"/>
                    <a:pt x="21186" y="11845"/>
                    <a:pt x="21186" y="13030"/>
                  </a:cubicBezTo>
                  <a:cubicBezTo>
                    <a:pt x="21186" y="14214"/>
                    <a:pt x="21322" y="15886"/>
                    <a:pt x="21459" y="17559"/>
                  </a:cubicBezTo>
                </a:path>
              </a:pathLst>
            </a:custGeom>
            <a:noFill/>
            <a:ln w="88900" cap="rnd">
              <a:solidFill>
                <a:srgbClr val="F9334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4" name="Line"/>
            <p:cNvSpPr/>
            <p:nvPr/>
          </p:nvSpPr>
          <p:spPr>
            <a:xfrm>
              <a:off x="702876" y="4995881"/>
              <a:ext cx="53232" cy="262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144" y="5032"/>
                    <a:pt x="8287" y="10065"/>
                    <a:pt x="12431" y="13979"/>
                  </a:cubicBezTo>
                  <a:cubicBezTo>
                    <a:pt x="15717" y="17083"/>
                    <a:pt x="19003" y="19484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9334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5" name="Line"/>
            <p:cNvSpPr/>
            <p:nvPr/>
          </p:nvSpPr>
          <p:spPr>
            <a:xfrm>
              <a:off x="437389" y="5046936"/>
              <a:ext cx="245066" cy="2144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5900" y="6857"/>
                    <a:pt x="10200" y="13714"/>
                    <a:pt x="6600" y="17314"/>
                  </a:cubicBezTo>
                  <a:cubicBezTo>
                    <a:pt x="3000" y="20914"/>
                    <a:pt x="1500" y="21257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9334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6" name="Line"/>
            <p:cNvSpPr/>
            <p:nvPr/>
          </p:nvSpPr>
          <p:spPr>
            <a:xfrm>
              <a:off x="682454" y="5118413"/>
              <a:ext cx="275699" cy="9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867" y="4800"/>
                    <a:pt x="11733" y="9600"/>
                    <a:pt x="15333" y="13200"/>
                  </a:cubicBezTo>
                  <a:cubicBezTo>
                    <a:pt x="18933" y="16800"/>
                    <a:pt x="20267" y="192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9334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7" name="Line"/>
            <p:cNvSpPr/>
            <p:nvPr/>
          </p:nvSpPr>
          <p:spPr>
            <a:xfrm>
              <a:off x="682454" y="5108202"/>
              <a:ext cx="79493" cy="330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78" h="21380" extrusionOk="0">
                  <a:moveTo>
                    <a:pt x="7776" y="0"/>
                  </a:moveTo>
                  <a:cubicBezTo>
                    <a:pt x="11232" y="5731"/>
                    <a:pt x="14688" y="11461"/>
                    <a:pt x="17280" y="15098"/>
                  </a:cubicBezTo>
                  <a:cubicBezTo>
                    <a:pt x="19872" y="18735"/>
                    <a:pt x="21600" y="20278"/>
                    <a:pt x="18576" y="20939"/>
                  </a:cubicBezTo>
                  <a:cubicBezTo>
                    <a:pt x="15552" y="21600"/>
                    <a:pt x="7776" y="21380"/>
                    <a:pt x="0" y="21159"/>
                  </a:cubicBezTo>
                </a:path>
              </a:pathLst>
            </a:custGeom>
            <a:noFill/>
            <a:ln w="88900" cap="rnd">
              <a:solidFill>
                <a:srgbClr val="F93343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8" name="Line"/>
            <p:cNvSpPr/>
            <p:nvPr/>
          </p:nvSpPr>
          <p:spPr>
            <a:xfrm>
              <a:off x="5277415" y="3802891"/>
              <a:ext cx="326755" cy="347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000" y="3388"/>
                    <a:pt x="14400" y="6776"/>
                    <a:pt x="10800" y="10376"/>
                  </a:cubicBezTo>
                  <a:cubicBezTo>
                    <a:pt x="7200" y="13976"/>
                    <a:pt x="3600" y="17788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09" name="Line"/>
            <p:cNvSpPr/>
            <p:nvPr/>
          </p:nvSpPr>
          <p:spPr>
            <a:xfrm>
              <a:off x="5338682" y="3905002"/>
              <a:ext cx="282081" cy="616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1" h="21500" extrusionOk="0">
                  <a:moveTo>
                    <a:pt x="0" y="0"/>
                  </a:moveTo>
                  <a:cubicBezTo>
                    <a:pt x="4886" y="2848"/>
                    <a:pt x="9771" y="5697"/>
                    <a:pt x="13371" y="8308"/>
                  </a:cubicBezTo>
                  <a:cubicBezTo>
                    <a:pt x="16971" y="10919"/>
                    <a:pt x="19286" y="13292"/>
                    <a:pt x="20443" y="15191"/>
                  </a:cubicBezTo>
                  <a:cubicBezTo>
                    <a:pt x="21600" y="17090"/>
                    <a:pt x="21600" y="18514"/>
                    <a:pt x="20443" y="19582"/>
                  </a:cubicBezTo>
                  <a:cubicBezTo>
                    <a:pt x="19286" y="20651"/>
                    <a:pt x="16971" y="21363"/>
                    <a:pt x="15043" y="21481"/>
                  </a:cubicBezTo>
                  <a:cubicBezTo>
                    <a:pt x="13114" y="21600"/>
                    <a:pt x="11571" y="21125"/>
                    <a:pt x="10029" y="20651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0" name="Line"/>
            <p:cNvSpPr/>
            <p:nvPr/>
          </p:nvSpPr>
          <p:spPr>
            <a:xfrm>
              <a:off x="5338682" y="4139856"/>
              <a:ext cx="142956" cy="336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457" y="4582"/>
                    <a:pt x="11314" y="9164"/>
                    <a:pt x="7714" y="12764"/>
                  </a:cubicBezTo>
                  <a:cubicBezTo>
                    <a:pt x="4114" y="16364"/>
                    <a:pt x="2057" y="18982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1" name="Line"/>
            <p:cNvSpPr/>
            <p:nvPr/>
          </p:nvSpPr>
          <p:spPr>
            <a:xfrm>
              <a:off x="2734474" y="-988913"/>
              <a:ext cx="323030" cy="63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4" h="21120" extrusionOk="0">
                  <a:moveTo>
                    <a:pt x="0" y="21120"/>
                  </a:moveTo>
                  <a:cubicBezTo>
                    <a:pt x="5122" y="16573"/>
                    <a:pt x="10243" y="12025"/>
                    <a:pt x="14029" y="8046"/>
                  </a:cubicBezTo>
                  <a:cubicBezTo>
                    <a:pt x="17814" y="4067"/>
                    <a:pt x="20264" y="657"/>
                    <a:pt x="20932" y="88"/>
                  </a:cubicBezTo>
                  <a:cubicBezTo>
                    <a:pt x="21600" y="-480"/>
                    <a:pt x="20487" y="1794"/>
                    <a:pt x="19373" y="4067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2" name="Line"/>
            <p:cNvSpPr/>
            <p:nvPr/>
          </p:nvSpPr>
          <p:spPr>
            <a:xfrm>
              <a:off x="2734474" y="-935891"/>
              <a:ext cx="112323" cy="29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364" y="3724"/>
                    <a:pt x="11127" y="7448"/>
                    <a:pt x="7527" y="11048"/>
                  </a:cubicBezTo>
                  <a:cubicBezTo>
                    <a:pt x="3927" y="14648"/>
                    <a:pt x="1964" y="18124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3" name="Line"/>
            <p:cNvSpPr/>
            <p:nvPr/>
          </p:nvSpPr>
          <p:spPr>
            <a:xfrm>
              <a:off x="2744685" y="-731670"/>
              <a:ext cx="204222" cy="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4" name="Line"/>
            <p:cNvSpPr/>
            <p:nvPr/>
          </p:nvSpPr>
          <p:spPr>
            <a:xfrm>
              <a:off x="2979540" y="-925680"/>
              <a:ext cx="91900" cy="183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5" name="Line"/>
            <p:cNvSpPr/>
            <p:nvPr/>
          </p:nvSpPr>
          <p:spPr>
            <a:xfrm>
              <a:off x="2969329" y="-854203"/>
              <a:ext cx="224644" cy="102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6" name="Line"/>
            <p:cNvSpPr/>
            <p:nvPr/>
          </p:nvSpPr>
          <p:spPr>
            <a:xfrm>
              <a:off x="2877429" y="-1129902"/>
              <a:ext cx="46403" cy="714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4" h="21600" extrusionOk="0">
                  <a:moveTo>
                    <a:pt x="0" y="0"/>
                  </a:moveTo>
                  <a:cubicBezTo>
                    <a:pt x="4629" y="3394"/>
                    <a:pt x="9257" y="6789"/>
                    <a:pt x="13114" y="10080"/>
                  </a:cubicBezTo>
                  <a:cubicBezTo>
                    <a:pt x="16971" y="13371"/>
                    <a:pt x="20057" y="16560"/>
                    <a:pt x="20829" y="18463"/>
                  </a:cubicBezTo>
                  <a:cubicBezTo>
                    <a:pt x="21600" y="20366"/>
                    <a:pt x="20057" y="20983"/>
                    <a:pt x="18514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7" name="Line"/>
            <p:cNvSpPr/>
            <p:nvPr/>
          </p:nvSpPr>
          <p:spPr>
            <a:xfrm>
              <a:off x="2969329" y="-568293"/>
              <a:ext cx="316544" cy="11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806" y="5236"/>
                    <a:pt x="11613" y="10473"/>
                    <a:pt x="15213" y="14073"/>
                  </a:cubicBezTo>
                  <a:cubicBezTo>
                    <a:pt x="18813" y="17673"/>
                    <a:pt x="20206" y="1963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8" name="Line"/>
            <p:cNvSpPr/>
            <p:nvPr/>
          </p:nvSpPr>
          <p:spPr>
            <a:xfrm>
              <a:off x="-7199311" y="3860316"/>
              <a:ext cx="287856" cy="6070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403" extrusionOk="0">
                  <a:moveTo>
                    <a:pt x="0" y="1680"/>
                  </a:moveTo>
                  <a:cubicBezTo>
                    <a:pt x="762" y="1200"/>
                    <a:pt x="1525" y="720"/>
                    <a:pt x="4066" y="420"/>
                  </a:cubicBezTo>
                  <a:cubicBezTo>
                    <a:pt x="6607" y="120"/>
                    <a:pt x="10927" y="0"/>
                    <a:pt x="13722" y="0"/>
                  </a:cubicBezTo>
                  <a:cubicBezTo>
                    <a:pt x="16518" y="0"/>
                    <a:pt x="17788" y="120"/>
                    <a:pt x="18424" y="480"/>
                  </a:cubicBezTo>
                  <a:cubicBezTo>
                    <a:pt x="19059" y="840"/>
                    <a:pt x="19059" y="1440"/>
                    <a:pt x="17153" y="2880"/>
                  </a:cubicBezTo>
                  <a:cubicBezTo>
                    <a:pt x="15247" y="4320"/>
                    <a:pt x="11435" y="6600"/>
                    <a:pt x="9148" y="7980"/>
                  </a:cubicBezTo>
                  <a:cubicBezTo>
                    <a:pt x="6861" y="9360"/>
                    <a:pt x="6099" y="9840"/>
                    <a:pt x="6480" y="10140"/>
                  </a:cubicBezTo>
                  <a:cubicBezTo>
                    <a:pt x="6861" y="10440"/>
                    <a:pt x="8386" y="10560"/>
                    <a:pt x="10927" y="11340"/>
                  </a:cubicBezTo>
                  <a:cubicBezTo>
                    <a:pt x="13468" y="12120"/>
                    <a:pt x="17026" y="13560"/>
                    <a:pt x="19059" y="15060"/>
                  </a:cubicBezTo>
                  <a:cubicBezTo>
                    <a:pt x="21092" y="16560"/>
                    <a:pt x="21600" y="18120"/>
                    <a:pt x="21473" y="19140"/>
                  </a:cubicBezTo>
                  <a:cubicBezTo>
                    <a:pt x="21346" y="20160"/>
                    <a:pt x="20584" y="20640"/>
                    <a:pt x="18805" y="21000"/>
                  </a:cubicBezTo>
                  <a:cubicBezTo>
                    <a:pt x="17026" y="21360"/>
                    <a:pt x="14231" y="21600"/>
                    <a:pt x="11308" y="21180"/>
                  </a:cubicBezTo>
                  <a:cubicBezTo>
                    <a:pt x="8386" y="20760"/>
                    <a:pt x="5336" y="19680"/>
                    <a:pt x="2287" y="18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19" name="Line"/>
            <p:cNvSpPr/>
            <p:nvPr/>
          </p:nvSpPr>
          <p:spPr>
            <a:xfrm>
              <a:off x="-7260578" y="4112189"/>
              <a:ext cx="163378" cy="592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050" y="4221"/>
                    <a:pt x="8100" y="8441"/>
                    <a:pt x="11025" y="11793"/>
                  </a:cubicBezTo>
                  <a:cubicBezTo>
                    <a:pt x="13950" y="15145"/>
                    <a:pt x="15750" y="17628"/>
                    <a:pt x="17325" y="19117"/>
                  </a:cubicBezTo>
                  <a:cubicBezTo>
                    <a:pt x="18900" y="20607"/>
                    <a:pt x="20250" y="21103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0" name="Line"/>
            <p:cNvSpPr/>
            <p:nvPr/>
          </p:nvSpPr>
          <p:spPr>
            <a:xfrm>
              <a:off x="117559" y="-2967107"/>
              <a:ext cx="163378" cy="61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050" y="7200"/>
                    <a:pt x="8100" y="14400"/>
                    <a:pt x="11700" y="18000"/>
                  </a:cubicBezTo>
                  <a:cubicBezTo>
                    <a:pt x="15300" y="21600"/>
                    <a:pt x="18450" y="216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1" name="Line"/>
            <p:cNvSpPr/>
            <p:nvPr/>
          </p:nvSpPr>
          <p:spPr>
            <a:xfrm>
              <a:off x="108182" y="-3048795"/>
              <a:ext cx="336132" cy="3097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1" h="21365" extrusionOk="0">
                  <a:moveTo>
                    <a:pt x="18739" y="0"/>
                  </a:moveTo>
                  <a:cubicBezTo>
                    <a:pt x="16579" y="3757"/>
                    <a:pt x="14419" y="7513"/>
                    <a:pt x="11935" y="10565"/>
                  </a:cubicBezTo>
                  <a:cubicBezTo>
                    <a:pt x="9451" y="13617"/>
                    <a:pt x="6643" y="15965"/>
                    <a:pt x="4375" y="17726"/>
                  </a:cubicBezTo>
                  <a:cubicBezTo>
                    <a:pt x="2107" y="19487"/>
                    <a:pt x="379" y="20661"/>
                    <a:pt x="55" y="21130"/>
                  </a:cubicBezTo>
                  <a:cubicBezTo>
                    <a:pt x="-269" y="21600"/>
                    <a:pt x="811" y="21365"/>
                    <a:pt x="3943" y="20426"/>
                  </a:cubicBezTo>
                  <a:cubicBezTo>
                    <a:pt x="7075" y="19487"/>
                    <a:pt x="12259" y="17843"/>
                    <a:pt x="15391" y="16904"/>
                  </a:cubicBezTo>
                  <a:cubicBezTo>
                    <a:pt x="18523" y="15965"/>
                    <a:pt x="19603" y="15730"/>
                    <a:pt x="20251" y="15496"/>
                  </a:cubicBezTo>
                  <a:cubicBezTo>
                    <a:pt x="20899" y="15261"/>
                    <a:pt x="21115" y="15026"/>
                    <a:pt x="21331" y="14791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2" name="Line"/>
            <p:cNvSpPr/>
            <p:nvPr/>
          </p:nvSpPr>
          <p:spPr>
            <a:xfrm>
              <a:off x="148193" y="-2793519"/>
              <a:ext cx="163378" cy="275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3" name="Line"/>
            <p:cNvSpPr/>
            <p:nvPr/>
          </p:nvSpPr>
          <p:spPr>
            <a:xfrm>
              <a:off x="342203" y="-2691409"/>
              <a:ext cx="142955" cy="612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4" name="Line"/>
            <p:cNvSpPr/>
            <p:nvPr/>
          </p:nvSpPr>
          <p:spPr>
            <a:xfrm>
              <a:off x="168615" y="-2425921"/>
              <a:ext cx="30634" cy="285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5" name="Line"/>
            <p:cNvSpPr/>
            <p:nvPr/>
          </p:nvSpPr>
          <p:spPr>
            <a:xfrm>
              <a:off x="229881" y="-2525929"/>
              <a:ext cx="400994" cy="273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84" h="21174" extrusionOk="0">
                  <a:moveTo>
                    <a:pt x="0" y="6950"/>
                  </a:moveTo>
                  <a:cubicBezTo>
                    <a:pt x="4901" y="5633"/>
                    <a:pt x="9802" y="4315"/>
                    <a:pt x="12797" y="3262"/>
                  </a:cubicBezTo>
                  <a:cubicBezTo>
                    <a:pt x="15792" y="2208"/>
                    <a:pt x="16881" y="1418"/>
                    <a:pt x="18060" y="759"/>
                  </a:cubicBezTo>
                  <a:cubicBezTo>
                    <a:pt x="19240" y="101"/>
                    <a:pt x="20511" y="-426"/>
                    <a:pt x="21055" y="496"/>
                  </a:cubicBezTo>
                  <a:cubicBezTo>
                    <a:pt x="21600" y="1418"/>
                    <a:pt x="21418" y="3789"/>
                    <a:pt x="20874" y="7476"/>
                  </a:cubicBezTo>
                  <a:cubicBezTo>
                    <a:pt x="20329" y="11164"/>
                    <a:pt x="19422" y="16169"/>
                    <a:pt x="18514" y="21174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6" name="Line"/>
            <p:cNvSpPr/>
            <p:nvPr/>
          </p:nvSpPr>
          <p:spPr>
            <a:xfrm>
              <a:off x="280936" y="-2354444"/>
              <a:ext cx="71479" cy="1429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086" y="5143"/>
                    <a:pt x="6172" y="10286"/>
                    <a:pt x="9772" y="13886"/>
                  </a:cubicBezTo>
                  <a:cubicBezTo>
                    <a:pt x="13372" y="17486"/>
                    <a:pt x="17486" y="19543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7" name="Line"/>
            <p:cNvSpPr/>
            <p:nvPr/>
          </p:nvSpPr>
          <p:spPr>
            <a:xfrm>
              <a:off x="383047" y="-2456554"/>
              <a:ext cx="61267" cy="29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000" y="6207"/>
                    <a:pt x="14400" y="12414"/>
                    <a:pt x="10800" y="16014"/>
                  </a:cubicBezTo>
                  <a:cubicBezTo>
                    <a:pt x="7200" y="19614"/>
                    <a:pt x="3600" y="20607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8" name="Line"/>
            <p:cNvSpPr/>
            <p:nvPr/>
          </p:nvSpPr>
          <p:spPr>
            <a:xfrm>
              <a:off x="137982" y="-2170644"/>
              <a:ext cx="582030" cy="61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674" y="16800"/>
                    <a:pt x="9347" y="12000"/>
                    <a:pt x="12947" y="8400"/>
                  </a:cubicBezTo>
                  <a:cubicBezTo>
                    <a:pt x="16547" y="4800"/>
                    <a:pt x="19074" y="24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9" name="Line"/>
            <p:cNvSpPr/>
            <p:nvPr/>
          </p:nvSpPr>
          <p:spPr>
            <a:xfrm>
              <a:off x="1307666" y="2697393"/>
              <a:ext cx="194011" cy="40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0" name="Line"/>
            <p:cNvSpPr/>
            <p:nvPr/>
          </p:nvSpPr>
          <p:spPr>
            <a:xfrm>
              <a:off x="1215766" y="2840348"/>
              <a:ext cx="319947" cy="316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8" y="0"/>
                  </a:moveTo>
                  <a:cubicBezTo>
                    <a:pt x="7813" y="697"/>
                    <a:pt x="13557" y="1394"/>
                    <a:pt x="17004" y="1626"/>
                  </a:cubicBezTo>
                  <a:cubicBezTo>
                    <a:pt x="20451" y="1858"/>
                    <a:pt x="21600" y="1626"/>
                    <a:pt x="21600" y="1742"/>
                  </a:cubicBezTo>
                  <a:cubicBezTo>
                    <a:pt x="21600" y="1858"/>
                    <a:pt x="20451" y="2323"/>
                    <a:pt x="17119" y="4994"/>
                  </a:cubicBezTo>
                  <a:cubicBezTo>
                    <a:pt x="13787" y="7665"/>
                    <a:pt x="8272" y="12542"/>
                    <a:pt x="5055" y="15677"/>
                  </a:cubicBezTo>
                  <a:cubicBezTo>
                    <a:pt x="1838" y="18813"/>
                    <a:pt x="919" y="20206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1" name="Line"/>
            <p:cNvSpPr/>
            <p:nvPr/>
          </p:nvSpPr>
          <p:spPr>
            <a:xfrm>
              <a:off x="1379143" y="3003725"/>
              <a:ext cx="91901" cy="520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000" y="4094"/>
                    <a:pt x="8000" y="8188"/>
                    <a:pt x="11600" y="11788"/>
                  </a:cubicBezTo>
                  <a:cubicBezTo>
                    <a:pt x="15200" y="15388"/>
                    <a:pt x="18400" y="18494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2" name="Line"/>
            <p:cNvSpPr/>
            <p:nvPr/>
          </p:nvSpPr>
          <p:spPr>
            <a:xfrm>
              <a:off x="1409776" y="3024147"/>
              <a:ext cx="132745" cy="204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3" name="Line"/>
            <p:cNvSpPr/>
            <p:nvPr/>
          </p:nvSpPr>
          <p:spPr>
            <a:xfrm>
              <a:off x="1409776" y="3238580"/>
              <a:ext cx="204223" cy="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4" name="Line"/>
            <p:cNvSpPr/>
            <p:nvPr/>
          </p:nvSpPr>
          <p:spPr>
            <a:xfrm>
              <a:off x="-3529172" y="1336909"/>
              <a:ext cx="102112" cy="24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000" y="3000"/>
                    <a:pt x="14400" y="6000"/>
                    <a:pt x="10800" y="9600"/>
                  </a:cubicBezTo>
                  <a:cubicBezTo>
                    <a:pt x="7200" y="13200"/>
                    <a:pt x="3600" y="17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5" name="Line"/>
            <p:cNvSpPr/>
            <p:nvPr/>
          </p:nvSpPr>
          <p:spPr>
            <a:xfrm>
              <a:off x="-3406639" y="1490075"/>
              <a:ext cx="91900" cy="234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6" name="Line"/>
            <p:cNvSpPr/>
            <p:nvPr/>
          </p:nvSpPr>
          <p:spPr>
            <a:xfrm>
              <a:off x="-3376006" y="1643241"/>
              <a:ext cx="153166" cy="49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160" y="3450"/>
                    <a:pt x="18720" y="6900"/>
                    <a:pt x="15120" y="10500"/>
                  </a:cubicBezTo>
                  <a:cubicBezTo>
                    <a:pt x="11520" y="14100"/>
                    <a:pt x="5760" y="1785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8648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7" name="Line"/>
            <p:cNvSpPr/>
            <p:nvPr/>
          </p:nvSpPr>
          <p:spPr>
            <a:xfrm>
              <a:off x="-2707216" y="229643"/>
              <a:ext cx="388021" cy="20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6253" y="14400"/>
                    <a:pt x="12505" y="7200"/>
                    <a:pt x="16105" y="3600"/>
                  </a:cubicBezTo>
                  <a:cubicBezTo>
                    <a:pt x="19705" y="0"/>
                    <a:pt x="20653" y="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8" name="Line"/>
            <p:cNvSpPr/>
            <p:nvPr/>
          </p:nvSpPr>
          <p:spPr>
            <a:xfrm>
              <a:off x="-2816878" y="484920"/>
              <a:ext cx="99452" cy="306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59" h="21600" extrusionOk="0">
                  <a:moveTo>
                    <a:pt x="1546" y="0"/>
                  </a:moveTo>
                  <a:cubicBezTo>
                    <a:pt x="153" y="1200"/>
                    <a:pt x="-1241" y="2400"/>
                    <a:pt x="1894" y="6000"/>
                  </a:cubicBezTo>
                  <a:cubicBezTo>
                    <a:pt x="5030" y="9600"/>
                    <a:pt x="12694" y="15600"/>
                    <a:pt x="20359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39" name="Line"/>
            <p:cNvSpPr/>
            <p:nvPr/>
          </p:nvSpPr>
          <p:spPr>
            <a:xfrm>
              <a:off x="-2778693" y="405294"/>
              <a:ext cx="718847" cy="322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8" h="21334" extrusionOk="0">
                  <a:moveTo>
                    <a:pt x="0" y="5264"/>
                  </a:moveTo>
                  <a:cubicBezTo>
                    <a:pt x="3260" y="4364"/>
                    <a:pt x="6521" y="3464"/>
                    <a:pt x="9679" y="2564"/>
                  </a:cubicBezTo>
                  <a:cubicBezTo>
                    <a:pt x="12838" y="1664"/>
                    <a:pt x="15894" y="764"/>
                    <a:pt x="17830" y="314"/>
                  </a:cubicBezTo>
                  <a:cubicBezTo>
                    <a:pt x="19766" y="-136"/>
                    <a:pt x="20581" y="-136"/>
                    <a:pt x="20989" y="539"/>
                  </a:cubicBezTo>
                  <a:cubicBezTo>
                    <a:pt x="21396" y="1214"/>
                    <a:pt x="21396" y="2564"/>
                    <a:pt x="21396" y="5264"/>
                  </a:cubicBezTo>
                  <a:cubicBezTo>
                    <a:pt x="21396" y="7964"/>
                    <a:pt x="21396" y="12014"/>
                    <a:pt x="21447" y="14939"/>
                  </a:cubicBezTo>
                  <a:cubicBezTo>
                    <a:pt x="21498" y="17864"/>
                    <a:pt x="21600" y="19664"/>
                    <a:pt x="21396" y="20564"/>
                  </a:cubicBezTo>
                  <a:cubicBezTo>
                    <a:pt x="21192" y="21464"/>
                    <a:pt x="20683" y="21464"/>
                    <a:pt x="19970" y="21127"/>
                  </a:cubicBezTo>
                  <a:cubicBezTo>
                    <a:pt x="19257" y="20789"/>
                    <a:pt x="18340" y="20114"/>
                    <a:pt x="17423" y="19439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0" name="Line"/>
            <p:cNvSpPr/>
            <p:nvPr/>
          </p:nvSpPr>
          <p:spPr>
            <a:xfrm>
              <a:off x="-2513206" y="250065"/>
              <a:ext cx="91900" cy="490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000" y="4500"/>
                    <a:pt x="8000" y="9000"/>
                    <a:pt x="11600" y="12600"/>
                  </a:cubicBezTo>
                  <a:cubicBezTo>
                    <a:pt x="15200" y="16200"/>
                    <a:pt x="18400" y="189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1" name="Line"/>
            <p:cNvSpPr/>
            <p:nvPr/>
          </p:nvSpPr>
          <p:spPr>
            <a:xfrm>
              <a:off x="-2697005" y="587030"/>
              <a:ext cx="194011" cy="10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2" name="Line"/>
            <p:cNvSpPr/>
            <p:nvPr/>
          </p:nvSpPr>
          <p:spPr>
            <a:xfrm>
              <a:off x="-2656161" y="689141"/>
              <a:ext cx="153167" cy="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3" name="Line"/>
            <p:cNvSpPr/>
            <p:nvPr/>
          </p:nvSpPr>
          <p:spPr>
            <a:xfrm>
              <a:off x="-2360040" y="495131"/>
              <a:ext cx="132744" cy="102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4" name="Line"/>
            <p:cNvSpPr/>
            <p:nvPr/>
          </p:nvSpPr>
          <p:spPr>
            <a:xfrm>
              <a:off x="-2339618" y="617664"/>
              <a:ext cx="153167" cy="510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920" y="4320"/>
                    <a:pt x="3840" y="8640"/>
                    <a:pt x="7440" y="12240"/>
                  </a:cubicBezTo>
                  <a:cubicBezTo>
                    <a:pt x="11040" y="15840"/>
                    <a:pt x="16320" y="1872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FF3A3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5" name="Line"/>
            <p:cNvSpPr/>
            <p:nvPr/>
          </p:nvSpPr>
          <p:spPr>
            <a:xfrm>
              <a:off x="-460114" y="-161516"/>
              <a:ext cx="439076" cy="81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358" y="17100"/>
                    <a:pt x="10716" y="12600"/>
                    <a:pt x="13898" y="9000"/>
                  </a:cubicBezTo>
                  <a:cubicBezTo>
                    <a:pt x="17079" y="5400"/>
                    <a:pt x="18084" y="2700"/>
                    <a:pt x="19005" y="1350"/>
                  </a:cubicBezTo>
                  <a:cubicBezTo>
                    <a:pt x="19926" y="0"/>
                    <a:pt x="20763" y="0"/>
                    <a:pt x="21181" y="0"/>
                  </a:cubicBezTo>
                  <a:cubicBezTo>
                    <a:pt x="21600" y="0"/>
                    <a:pt x="21600" y="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6" name="Line"/>
            <p:cNvSpPr/>
            <p:nvPr/>
          </p:nvSpPr>
          <p:spPr>
            <a:xfrm>
              <a:off x="-460114" y="-79827"/>
              <a:ext cx="61267" cy="439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200" y="3349"/>
                    <a:pt x="2400" y="6698"/>
                    <a:pt x="6000" y="10298"/>
                  </a:cubicBezTo>
                  <a:cubicBezTo>
                    <a:pt x="9600" y="13898"/>
                    <a:pt x="15600" y="17749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7" name="Line"/>
            <p:cNvSpPr/>
            <p:nvPr/>
          </p:nvSpPr>
          <p:spPr>
            <a:xfrm>
              <a:off x="-347792" y="-18561"/>
              <a:ext cx="285910" cy="61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8" name="Line"/>
            <p:cNvSpPr/>
            <p:nvPr/>
          </p:nvSpPr>
          <p:spPr>
            <a:xfrm>
              <a:off x="-317159" y="52916"/>
              <a:ext cx="275699" cy="9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800" y="19200"/>
                    <a:pt x="9600" y="16800"/>
                    <a:pt x="13200" y="13200"/>
                  </a:cubicBezTo>
                  <a:cubicBezTo>
                    <a:pt x="16800" y="9600"/>
                    <a:pt x="19200" y="48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49" name="Line"/>
            <p:cNvSpPr/>
            <p:nvPr/>
          </p:nvSpPr>
          <p:spPr>
            <a:xfrm>
              <a:off x="-241030" y="206082"/>
              <a:ext cx="168936" cy="211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306" extrusionOk="0">
                  <a:moveTo>
                    <a:pt x="705" y="0"/>
                  </a:moveTo>
                  <a:cubicBezTo>
                    <a:pt x="273" y="5486"/>
                    <a:pt x="-159" y="10971"/>
                    <a:pt x="57" y="14571"/>
                  </a:cubicBezTo>
                  <a:cubicBezTo>
                    <a:pt x="273" y="18171"/>
                    <a:pt x="1137" y="19886"/>
                    <a:pt x="2865" y="20743"/>
                  </a:cubicBezTo>
                  <a:cubicBezTo>
                    <a:pt x="4593" y="21600"/>
                    <a:pt x="7185" y="21600"/>
                    <a:pt x="10425" y="19886"/>
                  </a:cubicBezTo>
                  <a:cubicBezTo>
                    <a:pt x="13665" y="18171"/>
                    <a:pt x="17553" y="14743"/>
                    <a:pt x="21441" y="11314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0" name="Line"/>
            <p:cNvSpPr/>
            <p:nvPr/>
          </p:nvSpPr>
          <p:spPr>
            <a:xfrm>
              <a:off x="-153783" y="124394"/>
              <a:ext cx="163378" cy="132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1" name="Line"/>
            <p:cNvSpPr/>
            <p:nvPr/>
          </p:nvSpPr>
          <p:spPr>
            <a:xfrm>
              <a:off x="-174205" y="226505"/>
              <a:ext cx="357388" cy="112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966" y="5236"/>
                    <a:pt x="11931" y="10473"/>
                    <a:pt x="15531" y="14073"/>
                  </a:cubicBezTo>
                  <a:cubicBezTo>
                    <a:pt x="19131" y="17673"/>
                    <a:pt x="20366" y="1963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2C0977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2" name="Line"/>
            <p:cNvSpPr/>
            <p:nvPr/>
          </p:nvSpPr>
          <p:spPr>
            <a:xfrm>
              <a:off x="4669143" y="-2355973"/>
              <a:ext cx="147529" cy="1985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831" y="3086"/>
                    <a:pt x="16062" y="6171"/>
                    <a:pt x="12462" y="9771"/>
                  </a:cubicBezTo>
                  <a:cubicBezTo>
                    <a:pt x="8862" y="13371"/>
                    <a:pt x="4431" y="17486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3" name="Line"/>
            <p:cNvSpPr/>
            <p:nvPr/>
          </p:nvSpPr>
          <p:spPr>
            <a:xfrm>
              <a:off x="4731560" y="-2248165"/>
              <a:ext cx="298488" cy="204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600" extrusionOk="0">
                  <a:moveTo>
                    <a:pt x="0" y="0"/>
                  </a:moveTo>
                  <a:cubicBezTo>
                    <a:pt x="2717" y="400"/>
                    <a:pt x="5434" y="800"/>
                    <a:pt x="8355" y="1200"/>
                  </a:cubicBezTo>
                  <a:cubicBezTo>
                    <a:pt x="11275" y="1600"/>
                    <a:pt x="14400" y="2000"/>
                    <a:pt x="16641" y="2300"/>
                  </a:cubicBezTo>
                  <a:cubicBezTo>
                    <a:pt x="18883" y="2600"/>
                    <a:pt x="20241" y="2800"/>
                    <a:pt x="20921" y="3500"/>
                  </a:cubicBezTo>
                  <a:cubicBezTo>
                    <a:pt x="21600" y="4200"/>
                    <a:pt x="21600" y="5400"/>
                    <a:pt x="20989" y="8500"/>
                  </a:cubicBezTo>
                  <a:cubicBezTo>
                    <a:pt x="20377" y="11600"/>
                    <a:pt x="19155" y="16600"/>
                    <a:pt x="17932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4" name="Line"/>
            <p:cNvSpPr/>
            <p:nvPr/>
          </p:nvSpPr>
          <p:spPr>
            <a:xfrm>
              <a:off x="4708862" y="-2021200"/>
              <a:ext cx="431175" cy="1929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3" h="21600" extrusionOk="0">
                  <a:moveTo>
                    <a:pt x="0" y="5082"/>
                  </a:moveTo>
                  <a:cubicBezTo>
                    <a:pt x="2924" y="4235"/>
                    <a:pt x="5848" y="3388"/>
                    <a:pt x="8914" y="2541"/>
                  </a:cubicBezTo>
                  <a:cubicBezTo>
                    <a:pt x="11979" y="1694"/>
                    <a:pt x="15186" y="847"/>
                    <a:pt x="17120" y="424"/>
                  </a:cubicBezTo>
                  <a:cubicBezTo>
                    <a:pt x="19053" y="0"/>
                    <a:pt x="19714" y="0"/>
                    <a:pt x="20279" y="0"/>
                  </a:cubicBezTo>
                  <a:cubicBezTo>
                    <a:pt x="20845" y="0"/>
                    <a:pt x="21317" y="0"/>
                    <a:pt x="21459" y="1165"/>
                  </a:cubicBezTo>
                  <a:cubicBezTo>
                    <a:pt x="21600" y="2329"/>
                    <a:pt x="21411" y="4659"/>
                    <a:pt x="20751" y="8259"/>
                  </a:cubicBezTo>
                  <a:cubicBezTo>
                    <a:pt x="20091" y="11859"/>
                    <a:pt x="18959" y="16729"/>
                    <a:pt x="17827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5" name="Line"/>
            <p:cNvSpPr/>
            <p:nvPr/>
          </p:nvSpPr>
          <p:spPr>
            <a:xfrm>
              <a:off x="4765604" y="-1816931"/>
              <a:ext cx="289382" cy="96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941" y="19482"/>
                    <a:pt x="9882" y="17365"/>
                    <a:pt x="13482" y="13765"/>
                  </a:cubicBezTo>
                  <a:cubicBezTo>
                    <a:pt x="17082" y="10165"/>
                    <a:pt x="19341" y="5082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6" name="Line"/>
            <p:cNvSpPr/>
            <p:nvPr/>
          </p:nvSpPr>
          <p:spPr>
            <a:xfrm>
              <a:off x="4879087" y="-1987155"/>
              <a:ext cx="5675" cy="2156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3032"/>
                    <a:pt x="0" y="6063"/>
                    <a:pt x="3600" y="9663"/>
                  </a:cubicBezTo>
                  <a:cubicBezTo>
                    <a:pt x="7200" y="13263"/>
                    <a:pt x="14400" y="17432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7" name="Line"/>
            <p:cNvSpPr/>
            <p:nvPr/>
          </p:nvSpPr>
          <p:spPr>
            <a:xfrm>
              <a:off x="4714536" y="-1936087"/>
              <a:ext cx="476629" cy="402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86" y="1825"/>
                    <a:pt x="171" y="3651"/>
                    <a:pt x="429" y="5831"/>
                  </a:cubicBezTo>
                  <a:cubicBezTo>
                    <a:pt x="686" y="8011"/>
                    <a:pt x="1114" y="10546"/>
                    <a:pt x="1629" y="12879"/>
                  </a:cubicBezTo>
                  <a:cubicBezTo>
                    <a:pt x="2143" y="15211"/>
                    <a:pt x="2743" y="17341"/>
                    <a:pt x="4071" y="18507"/>
                  </a:cubicBezTo>
                  <a:cubicBezTo>
                    <a:pt x="5400" y="19673"/>
                    <a:pt x="7457" y="19876"/>
                    <a:pt x="9857" y="20130"/>
                  </a:cubicBezTo>
                  <a:cubicBezTo>
                    <a:pt x="12257" y="20383"/>
                    <a:pt x="15000" y="20687"/>
                    <a:pt x="17014" y="20941"/>
                  </a:cubicBezTo>
                  <a:cubicBezTo>
                    <a:pt x="19029" y="21194"/>
                    <a:pt x="20314" y="21397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8" name="Line"/>
            <p:cNvSpPr/>
            <p:nvPr/>
          </p:nvSpPr>
          <p:spPr>
            <a:xfrm>
              <a:off x="5909843" y="-2248165"/>
              <a:ext cx="189183" cy="196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1" h="21404" extrusionOk="0">
                  <a:moveTo>
                    <a:pt x="8559" y="0"/>
                  </a:moveTo>
                  <a:cubicBezTo>
                    <a:pt x="6207" y="4937"/>
                    <a:pt x="3854" y="9874"/>
                    <a:pt x="2464" y="12857"/>
                  </a:cubicBezTo>
                  <a:cubicBezTo>
                    <a:pt x="1074" y="15840"/>
                    <a:pt x="646" y="16869"/>
                    <a:pt x="326" y="18000"/>
                  </a:cubicBezTo>
                  <a:cubicBezTo>
                    <a:pt x="5" y="19131"/>
                    <a:pt x="-209" y="20366"/>
                    <a:pt x="326" y="20983"/>
                  </a:cubicBezTo>
                  <a:cubicBezTo>
                    <a:pt x="860" y="21600"/>
                    <a:pt x="2144" y="21600"/>
                    <a:pt x="5351" y="20571"/>
                  </a:cubicBezTo>
                  <a:cubicBezTo>
                    <a:pt x="8559" y="19543"/>
                    <a:pt x="13692" y="17486"/>
                    <a:pt x="16686" y="16046"/>
                  </a:cubicBezTo>
                  <a:cubicBezTo>
                    <a:pt x="19680" y="14606"/>
                    <a:pt x="20536" y="13783"/>
                    <a:pt x="21391" y="1296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59" name="Line"/>
            <p:cNvSpPr/>
            <p:nvPr/>
          </p:nvSpPr>
          <p:spPr>
            <a:xfrm>
              <a:off x="6110373" y="-2180075"/>
              <a:ext cx="45394" cy="164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0" name="Line"/>
            <p:cNvSpPr/>
            <p:nvPr/>
          </p:nvSpPr>
          <p:spPr>
            <a:xfrm>
              <a:off x="5962846" y="-1839627"/>
              <a:ext cx="192921" cy="62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294" y="18327"/>
                    <a:pt x="10588" y="15055"/>
                    <a:pt x="14188" y="11455"/>
                  </a:cubicBezTo>
                  <a:cubicBezTo>
                    <a:pt x="17788" y="7855"/>
                    <a:pt x="19694" y="3927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1" name="Line"/>
            <p:cNvSpPr/>
            <p:nvPr/>
          </p:nvSpPr>
          <p:spPr>
            <a:xfrm>
              <a:off x="5969574" y="-1907717"/>
              <a:ext cx="174845" cy="347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1" h="21550" extrusionOk="0">
                  <a:moveTo>
                    <a:pt x="7535" y="0"/>
                  </a:moveTo>
                  <a:cubicBezTo>
                    <a:pt x="8232" y="2700"/>
                    <a:pt x="8929" y="5400"/>
                    <a:pt x="9742" y="7454"/>
                  </a:cubicBezTo>
                  <a:cubicBezTo>
                    <a:pt x="10555" y="9509"/>
                    <a:pt x="11484" y="10917"/>
                    <a:pt x="12181" y="11974"/>
                  </a:cubicBezTo>
                  <a:cubicBezTo>
                    <a:pt x="12877" y="13030"/>
                    <a:pt x="13342" y="13735"/>
                    <a:pt x="12761" y="14087"/>
                  </a:cubicBezTo>
                  <a:cubicBezTo>
                    <a:pt x="12181" y="14439"/>
                    <a:pt x="10555" y="14439"/>
                    <a:pt x="8697" y="14615"/>
                  </a:cubicBezTo>
                  <a:cubicBezTo>
                    <a:pt x="6839" y="14791"/>
                    <a:pt x="4748" y="15143"/>
                    <a:pt x="3239" y="15907"/>
                  </a:cubicBezTo>
                  <a:cubicBezTo>
                    <a:pt x="1729" y="16670"/>
                    <a:pt x="800" y="17843"/>
                    <a:pt x="336" y="18724"/>
                  </a:cubicBezTo>
                  <a:cubicBezTo>
                    <a:pt x="-129" y="19604"/>
                    <a:pt x="-129" y="20191"/>
                    <a:pt x="452" y="20661"/>
                  </a:cubicBezTo>
                  <a:cubicBezTo>
                    <a:pt x="1032" y="21130"/>
                    <a:pt x="2194" y="21483"/>
                    <a:pt x="5445" y="21541"/>
                  </a:cubicBezTo>
                  <a:cubicBezTo>
                    <a:pt x="8697" y="21600"/>
                    <a:pt x="14039" y="21365"/>
                    <a:pt x="17058" y="21013"/>
                  </a:cubicBezTo>
                  <a:cubicBezTo>
                    <a:pt x="20077" y="20661"/>
                    <a:pt x="20774" y="20191"/>
                    <a:pt x="21471" y="19722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2" name="Line"/>
            <p:cNvSpPr/>
            <p:nvPr/>
          </p:nvSpPr>
          <p:spPr>
            <a:xfrm>
              <a:off x="6229529" y="-1907717"/>
              <a:ext cx="62417" cy="96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891" y="5082"/>
                    <a:pt x="11782" y="10165"/>
                    <a:pt x="15382" y="13765"/>
                  </a:cubicBezTo>
                  <a:cubicBezTo>
                    <a:pt x="18982" y="17365"/>
                    <a:pt x="20291" y="19482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3" name="Line"/>
            <p:cNvSpPr/>
            <p:nvPr/>
          </p:nvSpPr>
          <p:spPr>
            <a:xfrm>
              <a:off x="7029129" y="-2178986"/>
              <a:ext cx="15983" cy="551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4591"/>
                    <a:pt x="21600" y="9183"/>
                    <a:pt x="18000" y="12783"/>
                  </a:cubicBezTo>
                  <a:cubicBezTo>
                    <a:pt x="14400" y="16383"/>
                    <a:pt x="7200" y="18991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4" name="Line"/>
            <p:cNvSpPr/>
            <p:nvPr/>
          </p:nvSpPr>
          <p:spPr>
            <a:xfrm>
              <a:off x="7029129" y="-2208287"/>
              <a:ext cx="311021" cy="640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6" h="21456" extrusionOk="0">
                  <a:moveTo>
                    <a:pt x="0" y="2321"/>
                  </a:moveTo>
                  <a:cubicBezTo>
                    <a:pt x="2215" y="1607"/>
                    <a:pt x="4431" y="893"/>
                    <a:pt x="6462" y="491"/>
                  </a:cubicBezTo>
                  <a:cubicBezTo>
                    <a:pt x="8492" y="89"/>
                    <a:pt x="10338" y="0"/>
                    <a:pt x="11723" y="0"/>
                  </a:cubicBezTo>
                  <a:cubicBezTo>
                    <a:pt x="13108" y="0"/>
                    <a:pt x="14031" y="89"/>
                    <a:pt x="15046" y="1205"/>
                  </a:cubicBezTo>
                  <a:cubicBezTo>
                    <a:pt x="16062" y="2321"/>
                    <a:pt x="17169" y="4463"/>
                    <a:pt x="18185" y="7230"/>
                  </a:cubicBezTo>
                  <a:cubicBezTo>
                    <a:pt x="19200" y="9997"/>
                    <a:pt x="20123" y="13388"/>
                    <a:pt x="20677" y="15575"/>
                  </a:cubicBezTo>
                  <a:cubicBezTo>
                    <a:pt x="21231" y="17762"/>
                    <a:pt x="21415" y="18744"/>
                    <a:pt x="21508" y="19592"/>
                  </a:cubicBezTo>
                  <a:cubicBezTo>
                    <a:pt x="21600" y="20440"/>
                    <a:pt x="21600" y="21154"/>
                    <a:pt x="21138" y="21377"/>
                  </a:cubicBezTo>
                  <a:cubicBezTo>
                    <a:pt x="20677" y="21600"/>
                    <a:pt x="19754" y="21332"/>
                    <a:pt x="18646" y="20797"/>
                  </a:cubicBezTo>
                  <a:cubicBezTo>
                    <a:pt x="17538" y="20261"/>
                    <a:pt x="16246" y="19458"/>
                    <a:pt x="14954" y="18655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5" name="Line"/>
            <p:cNvSpPr/>
            <p:nvPr/>
          </p:nvSpPr>
          <p:spPr>
            <a:xfrm>
              <a:off x="7061095" y="-1979207"/>
              <a:ext cx="167815" cy="7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6" name="Line"/>
            <p:cNvSpPr/>
            <p:nvPr/>
          </p:nvSpPr>
          <p:spPr>
            <a:xfrm>
              <a:off x="7101051" y="-1915278"/>
              <a:ext cx="183797" cy="143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6261" y="16400"/>
                    <a:pt x="12522" y="11200"/>
                    <a:pt x="16122" y="7600"/>
                  </a:cubicBezTo>
                  <a:cubicBezTo>
                    <a:pt x="19722" y="4000"/>
                    <a:pt x="20661" y="20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7" name="Line"/>
            <p:cNvSpPr/>
            <p:nvPr/>
          </p:nvSpPr>
          <p:spPr>
            <a:xfrm>
              <a:off x="7452662" y="-2314836"/>
              <a:ext cx="55938" cy="295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457" y="4670"/>
                    <a:pt x="11314" y="9341"/>
                    <a:pt x="7714" y="12941"/>
                  </a:cubicBezTo>
                  <a:cubicBezTo>
                    <a:pt x="4114" y="16541"/>
                    <a:pt x="2057" y="1907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8" name="Line"/>
            <p:cNvSpPr/>
            <p:nvPr/>
          </p:nvSpPr>
          <p:spPr>
            <a:xfrm>
              <a:off x="7508599" y="-2202627"/>
              <a:ext cx="316985" cy="38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1" extrusionOk="0">
                  <a:moveTo>
                    <a:pt x="0" y="431"/>
                  </a:moveTo>
                  <a:cubicBezTo>
                    <a:pt x="5264" y="281"/>
                    <a:pt x="10528" y="131"/>
                    <a:pt x="13613" y="56"/>
                  </a:cubicBezTo>
                  <a:cubicBezTo>
                    <a:pt x="16699" y="-19"/>
                    <a:pt x="17607" y="-19"/>
                    <a:pt x="18514" y="56"/>
                  </a:cubicBezTo>
                  <a:cubicBezTo>
                    <a:pt x="19422" y="131"/>
                    <a:pt x="20329" y="281"/>
                    <a:pt x="20874" y="731"/>
                  </a:cubicBezTo>
                  <a:cubicBezTo>
                    <a:pt x="21418" y="1181"/>
                    <a:pt x="21600" y="1931"/>
                    <a:pt x="21600" y="4406"/>
                  </a:cubicBezTo>
                  <a:cubicBezTo>
                    <a:pt x="21600" y="6881"/>
                    <a:pt x="21418" y="11081"/>
                    <a:pt x="20874" y="14231"/>
                  </a:cubicBezTo>
                  <a:cubicBezTo>
                    <a:pt x="20329" y="17381"/>
                    <a:pt x="19422" y="19481"/>
                    <a:pt x="18514" y="21581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69" name="Line"/>
            <p:cNvSpPr/>
            <p:nvPr/>
          </p:nvSpPr>
          <p:spPr>
            <a:xfrm>
              <a:off x="7580521" y="-1990965"/>
              <a:ext cx="113030" cy="135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31" h="21100" extrusionOk="0">
                  <a:moveTo>
                    <a:pt x="0" y="588"/>
                  </a:moveTo>
                  <a:cubicBezTo>
                    <a:pt x="2945" y="172"/>
                    <a:pt x="5891" y="-243"/>
                    <a:pt x="9573" y="172"/>
                  </a:cubicBezTo>
                  <a:cubicBezTo>
                    <a:pt x="13254" y="588"/>
                    <a:pt x="17673" y="1834"/>
                    <a:pt x="19636" y="3495"/>
                  </a:cubicBezTo>
                  <a:cubicBezTo>
                    <a:pt x="21600" y="5157"/>
                    <a:pt x="21109" y="7234"/>
                    <a:pt x="18409" y="9726"/>
                  </a:cubicBezTo>
                  <a:cubicBezTo>
                    <a:pt x="15709" y="12219"/>
                    <a:pt x="10800" y="15126"/>
                    <a:pt x="7118" y="17203"/>
                  </a:cubicBezTo>
                  <a:cubicBezTo>
                    <a:pt x="3436" y="19280"/>
                    <a:pt x="982" y="20526"/>
                    <a:pt x="1227" y="20942"/>
                  </a:cubicBezTo>
                  <a:cubicBezTo>
                    <a:pt x="1473" y="21357"/>
                    <a:pt x="4418" y="20942"/>
                    <a:pt x="7609" y="19903"/>
                  </a:cubicBezTo>
                  <a:cubicBezTo>
                    <a:pt x="10800" y="18865"/>
                    <a:pt x="14236" y="17203"/>
                    <a:pt x="17673" y="15542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0" name="Line"/>
            <p:cNvSpPr/>
            <p:nvPr/>
          </p:nvSpPr>
          <p:spPr>
            <a:xfrm>
              <a:off x="7547017" y="-1987199"/>
              <a:ext cx="475529" cy="451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554" extrusionOk="0">
                  <a:moveTo>
                    <a:pt x="429" y="0"/>
                  </a:moveTo>
                  <a:cubicBezTo>
                    <a:pt x="189" y="2922"/>
                    <a:pt x="-51" y="5845"/>
                    <a:pt x="9" y="8640"/>
                  </a:cubicBezTo>
                  <a:cubicBezTo>
                    <a:pt x="69" y="11435"/>
                    <a:pt x="429" y="14104"/>
                    <a:pt x="1569" y="16136"/>
                  </a:cubicBezTo>
                  <a:cubicBezTo>
                    <a:pt x="2709" y="18169"/>
                    <a:pt x="4629" y="19567"/>
                    <a:pt x="7389" y="20393"/>
                  </a:cubicBezTo>
                  <a:cubicBezTo>
                    <a:pt x="10149" y="21219"/>
                    <a:pt x="13749" y="21473"/>
                    <a:pt x="15849" y="21536"/>
                  </a:cubicBezTo>
                  <a:cubicBezTo>
                    <a:pt x="17949" y="21600"/>
                    <a:pt x="18549" y="21473"/>
                    <a:pt x="19269" y="21409"/>
                  </a:cubicBezTo>
                  <a:cubicBezTo>
                    <a:pt x="19989" y="21346"/>
                    <a:pt x="20829" y="21346"/>
                    <a:pt x="21189" y="21028"/>
                  </a:cubicBezTo>
                  <a:cubicBezTo>
                    <a:pt x="21549" y="20711"/>
                    <a:pt x="21429" y="20075"/>
                    <a:pt x="21249" y="19122"/>
                  </a:cubicBezTo>
                  <a:cubicBezTo>
                    <a:pt x="21069" y="18169"/>
                    <a:pt x="20829" y="16899"/>
                    <a:pt x="20589" y="16136"/>
                  </a:cubicBezTo>
                  <a:cubicBezTo>
                    <a:pt x="20349" y="15374"/>
                    <a:pt x="20109" y="15120"/>
                    <a:pt x="19869" y="14866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1" name="Line"/>
            <p:cNvSpPr/>
            <p:nvPr/>
          </p:nvSpPr>
          <p:spPr>
            <a:xfrm>
              <a:off x="7054112" y="-284015"/>
              <a:ext cx="101721" cy="277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7018" y="4560"/>
                    <a:pt x="12436" y="9120"/>
                    <a:pt x="8836" y="12720"/>
                  </a:cubicBezTo>
                  <a:cubicBezTo>
                    <a:pt x="5236" y="16320"/>
                    <a:pt x="2618" y="1896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2" name="Line"/>
            <p:cNvSpPr/>
            <p:nvPr/>
          </p:nvSpPr>
          <p:spPr>
            <a:xfrm>
              <a:off x="7091101" y="-136061"/>
              <a:ext cx="490101" cy="27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298" y="0"/>
                    <a:pt x="10596" y="0"/>
                    <a:pt x="14196" y="3600"/>
                  </a:cubicBezTo>
                  <a:cubicBezTo>
                    <a:pt x="17796" y="7200"/>
                    <a:pt x="19698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3" name="Line"/>
            <p:cNvSpPr/>
            <p:nvPr/>
          </p:nvSpPr>
          <p:spPr>
            <a:xfrm>
              <a:off x="7017124" y="122860"/>
              <a:ext cx="610710" cy="138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600" extrusionOk="0">
                  <a:moveTo>
                    <a:pt x="0" y="21600"/>
                  </a:moveTo>
                  <a:cubicBezTo>
                    <a:pt x="4016" y="18720"/>
                    <a:pt x="8032" y="15840"/>
                    <a:pt x="11343" y="13200"/>
                  </a:cubicBezTo>
                  <a:cubicBezTo>
                    <a:pt x="14653" y="10560"/>
                    <a:pt x="17258" y="8160"/>
                    <a:pt x="18941" y="6240"/>
                  </a:cubicBezTo>
                  <a:cubicBezTo>
                    <a:pt x="20623" y="4320"/>
                    <a:pt x="21383" y="2880"/>
                    <a:pt x="21491" y="1920"/>
                  </a:cubicBezTo>
                  <a:cubicBezTo>
                    <a:pt x="21600" y="960"/>
                    <a:pt x="21057" y="480"/>
                    <a:pt x="20515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4" name="Line"/>
            <p:cNvSpPr/>
            <p:nvPr/>
          </p:nvSpPr>
          <p:spPr>
            <a:xfrm>
              <a:off x="7146584" y="104366"/>
              <a:ext cx="18495" cy="3144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0" y="5506"/>
                    <a:pt x="0" y="11012"/>
                    <a:pt x="3600" y="14612"/>
                  </a:cubicBezTo>
                  <a:cubicBezTo>
                    <a:pt x="7200" y="18212"/>
                    <a:pt x="14400" y="19906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5" name="Line"/>
            <p:cNvSpPr/>
            <p:nvPr/>
          </p:nvSpPr>
          <p:spPr>
            <a:xfrm>
              <a:off x="7266797" y="113613"/>
              <a:ext cx="46237" cy="286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6" name="Line"/>
            <p:cNvSpPr/>
            <p:nvPr/>
          </p:nvSpPr>
          <p:spPr>
            <a:xfrm>
              <a:off x="7396257" y="113613"/>
              <a:ext cx="64732" cy="249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7" name="Line"/>
            <p:cNvSpPr/>
            <p:nvPr/>
          </p:nvSpPr>
          <p:spPr>
            <a:xfrm>
              <a:off x="7553459" y="104366"/>
              <a:ext cx="27743" cy="24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8" name="Line"/>
            <p:cNvSpPr/>
            <p:nvPr/>
          </p:nvSpPr>
          <p:spPr>
            <a:xfrm>
              <a:off x="7072607" y="363286"/>
              <a:ext cx="656549" cy="129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346" y="20571"/>
                    <a:pt x="6693" y="19543"/>
                    <a:pt x="10039" y="16714"/>
                  </a:cubicBezTo>
                  <a:cubicBezTo>
                    <a:pt x="13386" y="13886"/>
                    <a:pt x="16732" y="9257"/>
                    <a:pt x="18659" y="6171"/>
                  </a:cubicBezTo>
                  <a:cubicBezTo>
                    <a:pt x="20586" y="3086"/>
                    <a:pt x="21093" y="1543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79" name="Line"/>
            <p:cNvSpPr/>
            <p:nvPr/>
          </p:nvSpPr>
          <p:spPr>
            <a:xfrm>
              <a:off x="7220561" y="548230"/>
              <a:ext cx="27744" cy="157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0" name="Line"/>
            <p:cNvSpPr/>
            <p:nvPr/>
          </p:nvSpPr>
          <p:spPr>
            <a:xfrm>
              <a:off x="7331528" y="603712"/>
              <a:ext cx="83225" cy="1017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000" y="0"/>
                    <a:pt x="8000" y="0"/>
                    <a:pt x="11600" y="3600"/>
                  </a:cubicBezTo>
                  <a:cubicBezTo>
                    <a:pt x="15200" y="7200"/>
                    <a:pt x="18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1" name="Line"/>
            <p:cNvSpPr/>
            <p:nvPr/>
          </p:nvSpPr>
          <p:spPr>
            <a:xfrm>
              <a:off x="7534965" y="575971"/>
              <a:ext cx="36990" cy="64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2" name="Line"/>
            <p:cNvSpPr/>
            <p:nvPr/>
          </p:nvSpPr>
          <p:spPr>
            <a:xfrm>
              <a:off x="7673673" y="557476"/>
              <a:ext cx="166450" cy="832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6400" y="2400"/>
                    <a:pt x="12800" y="4800"/>
                    <a:pt x="16400" y="8400"/>
                  </a:cubicBezTo>
                  <a:cubicBezTo>
                    <a:pt x="20000" y="12000"/>
                    <a:pt x="20800" y="168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3" name="Line"/>
            <p:cNvSpPr/>
            <p:nvPr/>
          </p:nvSpPr>
          <p:spPr>
            <a:xfrm>
              <a:off x="9689555" y="3479582"/>
              <a:ext cx="166449" cy="36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4" name="Line"/>
            <p:cNvSpPr/>
            <p:nvPr/>
          </p:nvSpPr>
          <p:spPr>
            <a:xfrm>
              <a:off x="9652566" y="3701513"/>
              <a:ext cx="277417" cy="18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5" name="Line"/>
            <p:cNvSpPr/>
            <p:nvPr/>
          </p:nvSpPr>
          <p:spPr>
            <a:xfrm>
              <a:off x="9782026" y="3867963"/>
              <a:ext cx="221934" cy="1017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900" y="20945"/>
                    <a:pt x="7800" y="20291"/>
                    <a:pt x="11400" y="16691"/>
                  </a:cubicBezTo>
                  <a:cubicBezTo>
                    <a:pt x="15000" y="13091"/>
                    <a:pt x="18300" y="6545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6" name="Line"/>
            <p:cNvSpPr/>
            <p:nvPr/>
          </p:nvSpPr>
          <p:spPr>
            <a:xfrm>
              <a:off x="10050195" y="3470334"/>
              <a:ext cx="379134" cy="27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917" y="14400"/>
                    <a:pt x="9834" y="7200"/>
                    <a:pt x="13434" y="3600"/>
                  </a:cubicBezTo>
                  <a:cubicBezTo>
                    <a:pt x="17034" y="0"/>
                    <a:pt x="19317" y="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7" name="Line"/>
            <p:cNvSpPr/>
            <p:nvPr/>
          </p:nvSpPr>
          <p:spPr>
            <a:xfrm>
              <a:off x="10114924" y="3627536"/>
              <a:ext cx="379136" cy="89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021" extrusionOk="0">
                  <a:moveTo>
                    <a:pt x="0" y="17280"/>
                  </a:moveTo>
                  <a:cubicBezTo>
                    <a:pt x="1756" y="19440"/>
                    <a:pt x="3512" y="21600"/>
                    <a:pt x="6585" y="20880"/>
                  </a:cubicBezTo>
                  <a:cubicBezTo>
                    <a:pt x="9659" y="20160"/>
                    <a:pt x="14049" y="16560"/>
                    <a:pt x="16771" y="12600"/>
                  </a:cubicBezTo>
                  <a:cubicBezTo>
                    <a:pt x="19493" y="8640"/>
                    <a:pt x="20546" y="432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8" name="Line"/>
            <p:cNvSpPr/>
            <p:nvPr/>
          </p:nvSpPr>
          <p:spPr>
            <a:xfrm>
              <a:off x="10225891" y="3525817"/>
              <a:ext cx="101719" cy="499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236" y="4000"/>
                    <a:pt x="10473" y="8000"/>
                    <a:pt x="14073" y="11600"/>
                  </a:cubicBezTo>
                  <a:cubicBezTo>
                    <a:pt x="17673" y="15200"/>
                    <a:pt x="19636" y="18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89" name="Line"/>
            <p:cNvSpPr/>
            <p:nvPr/>
          </p:nvSpPr>
          <p:spPr>
            <a:xfrm>
              <a:off x="12380480" y="4875903"/>
              <a:ext cx="489362" cy="46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3" h="21600" extrusionOk="0">
                  <a:moveTo>
                    <a:pt x="0" y="21600"/>
                  </a:moveTo>
                  <a:cubicBezTo>
                    <a:pt x="4455" y="20160"/>
                    <a:pt x="8910" y="18720"/>
                    <a:pt x="12285" y="16560"/>
                  </a:cubicBezTo>
                  <a:cubicBezTo>
                    <a:pt x="15660" y="14400"/>
                    <a:pt x="17955" y="11520"/>
                    <a:pt x="19440" y="8640"/>
                  </a:cubicBezTo>
                  <a:cubicBezTo>
                    <a:pt x="20925" y="5760"/>
                    <a:pt x="21600" y="2880"/>
                    <a:pt x="21398" y="1440"/>
                  </a:cubicBezTo>
                  <a:cubicBezTo>
                    <a:pt x="21195" y="0"/>
                    <a:pt x="20115" y="0"/>
                    <a:pt x="19035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0" name="Line"/>
            <p:cNvSpPr/>
            <p:nvPr/>
          </p:nvSpPr>
          <p:spPr>
            <a:xfrm>
              <a:off x="12500693" y="4949881"/>
              <a:ext cx="55484" cy="4623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600" y="3744"/>
                    <a:pt x="7200" y="7488"/>
                    <a:pt x="10800" y="11088"/>
                  </a:cubicBezTo>
                  <a:cubicBezTo>
                    <a:pt x="14400" y="14688"/>
                    <a:pt x="18000" y="18144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1" name="Line"/>
            <p:cNvSpPr/>
            <p:nvPr/>
          </p:nvSpPr>
          <p:spPr>
            <a:xfrm>
              <a:off x="12741120" y="4996117"/>
              <a:ext cx="120214" cy="7675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323" y="2776"/>
                    <a:pt x="6646" y="5552"/>
                    <a:pt x="9692" y="8067"/>
                  </a:cubicBezTo>
                  <a:cubicBezTo>
                    <a:pt x="12738" y="10583"/>
                    <a:pt x="15508" y="12839"/>
                    <a:pt x="17446" y="15051"/>
                  </a:cubicBezTo>
                  <a:cubicBezTo>
                    <a:pt x="19385" y="17263"/>
                    <a:pt x="20492" y="19431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2" name="Line"/>
            <p:cNvSpPr/>
            <p:nvPr/>
          </p:nvSpPr>
          <p:spPr>
            <a:xfrm>
              <a:off x="12519188" y="5162566"/>
              <a:ext cx="305158" cy="9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3" name="Line"/>
            <p:cNvSpPr/>
            <p:nvPr/>
          </p:nvSpPr>
          <p:spPr>
            <a:xfrm>
              <a:off x="12546929" y="5310520"/>
              <a:ext cx="249676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0"/>
                  </a:moveTo>
                  <a:cubicBezTo>
                    <a:pt x="7200" y="21600"/>
                    <a:pt x="14400" y="216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4" name="Line"/>
            <p:cNvSpPr/>
            <p:nvPr/>
          </p:nvSpPr>
          <p:spPr>
            <a:xfrm>
              <a:off x="12380480" y="5430734"/>
              <a:ext cx="619562" cy="46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331" y="18720"/>
                    <a:pt x="6663" y="15840"/>
                    <a:pt x="9940" y="12960"/>
                  </a:cubicBezTo>
                  <a:cubicBezTo>
                    <a:pt x="13218" y="10080"/>
                    <a:pt x="16442" y="7200"/>
                    <a:pt x="18376" y="5040"/>
                  </a:cubicBezTo>
                  <a:cubicBezTo>
                    <a:pt x="20310" y="2880"/>
                    <a:pt x="20955" y="144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5" name="Line"/>
            <p:cNvSpPr/>
            <p:nvPr/>
          </p:nvSpPr>
          <p:spPr>
            <a:xfrm>
              <a:off x="8505525" y="-3899657"/>
              <a:ext cx="157595" cy="268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8" h="21600" extrusionOk="0">
                  <a:moveTo>
                    <a:pt x="15007" y="0"/>
                  </a:moveTo>
                  <a:cubicBezTo>
                    <a:pt x="11269" y="3228"/>
                    <a:pt x="7530" y="6455"/>
                    <a:pt x="4623" y="8814"/>
                  </a:cubicBezTo>
                  <a:cubicBezTo>
                    <a:pt x="1715" y="11172"/>
                    <a:pt x="-362" y="12662"/>
                    <a:pt x="53" y="13903"/>
                  </a:cubicBezTo>
                  <a:cubicBezTo>
                    <a:pt x="469" y="15145"/>
                    <a:pt x="3376" y="16138"/>
                    <a:pt x="7323" y="17379"/>
                  </a:cubicBezTo>
                  <a:cubicBezTo>
                    <a:pt x="11269" y="18621"/>
                    <a:pt x="16253" y="20110"/>
                    <a:pt x="21238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6" name="Line"/>
            <p:cNvSpPr/>
            <p:nvPr/>
          </p:nvSpPr>
          <p:spPr>
            <a:xfrm>
              <a:off x="8459682" y="-3483535"/>
              <a:ext cx="240427" cy="9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7" name="Line"/>
            <p:cNvSpPr/>
            <p:nvPr/>
          </p:nvSpPr>
          <p:spPr>
            <a:xfrm>
              <a:off x="8511537" y="-3307839"/>
              <a:ext cx="114595" cy="118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90" h="21377" extrusionOk="0">
                  <a:moveTo>
                    <a:pt x="17267" y="0"/>
                  </a:moveTo>
                  <a:cubicBezTo>
                    <a:pt x="12282" y="3877"/>
                    <a:pt x="7298" y="7754"/>
                    <a:pt x="3975" y="11354"/>
                  </a:cubicBezTo>
                  <a:cubicBezTo>
                    <a:pt x="652" y="14954"/>
                    <a:pt x="-1010" y="18277"/>
                    <a:pt x="652" y="19938"/>
                  </a:cubicBezTo>
                  <a:cubicBezTo>
                    <a:pt x="2313" y="21600"/>
                    <a:pt x="7298" y="21600"/>
                    <a:pt x="11175" y="21046"/>
                  </a:cubicBezTo>
                  <a:cubicBezTo>
                    <a:pt x="15052" y="20492"/>
                    <a:pt x="17821" y="19385"/>
                    <a:pt x="20590" y="1827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8" name="Line"/>
            <p:cNvSpPr/>
            <p:nvPr/>
          </p:nvSpPr>
          <p:spPr>
            <a:xfrm>
              <a:off x="8526907" y="-3280098"/>
              <a:ext cx="182450" cy="229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9" h="21456" extrusionOk="0">
                  <a:moveTo>
                    <a:pt x="21309" y="0"/>
                  </a:moveTo>
                  <a:cubicBezTo>
                    <a:pt x="17709" y="3744"/>
                    <a:pt x="14109" y="7488"/>
                    <a:pt x="10869" y="10512"/>
                  </a:cubicBezTo>
                  <a:cubicBezTo>
                    <a:pt x="7629" y="13536"/>
                    <a:pt x="4749" y="15840"/>
                    <a:pt x="2769" y="17568"/>
                  </a:cubicBezTo>
                  <a:cubicBezTo>
                    <a:pt x="789" y="19296"/>
                    <a:pt x="-291" y="20448"/>
                    <a:pt x="69" y="21024"/>
                  </a:cubicBezTo>
                  <a:cubicBezTo>
                    <a:pt x="429" y="21600"/>
                    <a:pt x="2229" y="21600"/>
                    <a:pt x="5469" y="21024"/>
                  </a:cubicBezTo>
                  <a:cubicBezTo>
                    <a:pt x="8709" y="20448"/>
                    <a:pt x="13389" y="19296"/>
                    <a:pt x="16269" y="18144"/>
                  </a:cubicBezTo>
                  <a:cubicBezTo>
                    <a:pt x="19149" y="16992"/>
                    <a:pt x="20229" y="15840"/>
                    <a:pt x="21309" y="14688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99" name="Line"/>
            <p:cNvSpPr/>
            <p:nvPr/>
          </p:nvSpPr>
          <p:spPr>
            <a:xfrm>
              <a:off x="8718603" y="-3178379"/>
              <a:ext cx="36989" cy="1294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0" name="Line"/>
            <p:cNvSpPr/>
            <p:nvPr/>
          </p:nvSpPr>
          <p:spPr>
            <a:xfrm>
              <a:off x="8783332" y="-3437299"/>
              <a:ext cx="101721" cy="129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1" name="Line"/>
            <p:cNvSpPr/>
            <p:nvPr/>
          </p:nvSpPr>
          <p:spPr>
            <a:xfrm>
              <a:off x="8513385" y="-2244415"/>
              <a:ext cx="177477" cy="302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3" h="21440" extrusionOk="0">
                  <a:moveTo>
                    <a:pt x="3567" y="0"/>
                  </a:moveTo>
                  <a:cubicBezTo>
                    <a:pt x="2822" y="1091"/>
                    <a:pt x="2077" y="2182"/>
                    <a:pt x="1333" y="3273"/>
                  </a:cubicBezTo>
                  <a:cubicBezTo>
                    <a:pt x="588" y="4364"/>
                    <a:pt x="-157" y="5455"/>
                    <a:pt x="29" y="6436"/>
                  </a:cubicBezTo>
                  <a:cubicBezTo>
                    <a:pt x="215" y="7418"/>
                    <a:pt x="1333" y="8291"/>
                    <a:pt x="4126" y="8400"/>
                  </a:cubicBezTo>
                  <a:cubicBezTo>
                    <a:pt x="6919" y="8509"/>
                    <a:pt x="11388" y="7855"/>
                    <a:pt x="14553" y="7527"/>
                  </a:cubicBezTo>
                  <a:cubicBezTo>
                    <a:pt x="17719" y="7200"/>
                    <a:pt x="19581" y="7200"/>
                    <a:pt x="20512" y="7745"/>
                  </a:cubicBezTo>
                  <a:cubicBezTo>
                    <a:pt x="21443" y="8291"/>
                    <a:pt x="21443" y="9382"/>
                    <a:pt x="21443" y="11018"/>
                  </a:cubicBezTo>
                  <a:cubicBezTo>
                    <a:pt x="21443" y="12655"/>
                    <a:pt x="21443" y="14836"/>
                    <a:pt x="21257" y="16691"/>
                  </a:cubicBezTo>
                  <a:cubicBezTo>
                    <a:pt x="21071" y="18545"/>
                    <a:pt x="20698" y="20073"/>
                    <a:pt x="19395" y="20836"/>
                  </a:cubicBezTo>
                  <a:cubicBezTo>
                    <a:pt x="18091" y="21600"/>
                    <a:pt x="15857" y="21600"/>
                    <a:pt x="12878" y="21055"/>
                  </a:cubicBezTo>
                  <a:cubicBezTo>
                    <a:pt x="9898" y="20509"/>
                    <a:pt x="6174" y="19418"/>
                    <a:pt x="2450" y="1832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2" name="Line"/>
            <p:cNvSpPr/>
            <p:nvPr/>
          </p:nvSpPr>
          <p:spPr>
            <a:xfrm>
              <a:off x="8475095" y="-1791304"/>
              <a:ext cx="160285" cy="15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09" extrusionOk="0">
                  <a:moveTo>
                    <a:pt x="10384" y="0"/>
                  </a:moveTo>
                  <a:cubicBezTo>
                    <a:pt x="8308" y="3812"/>
                    <a:pt x="6231" y="7624"/>
                    <a:pt x="4154" y="11224"/>
                  </a:cubicBezTo>
                  <a:cubicBezTo>
                    <a:pt x="2077" y="14824"/>
                    <a:pt x="0" y="18212"/>
                    <a:pt x="0" y="19906"/>
                  </a:cubicBezTo>
                  <a:cubicBezTo>
                    <a:pt x="0" y="21600"/>
                    <a:pt x="2077" y="21600"/>
                    <a:pt x="5815" y="20753"/>
                  </a:cubicBezTo>
                  <a:cubicBezTo>
                    <a:pt x="9554" y="19906"/>
                    <a:pt x="14954" y="18212"/>
                    <a:pt x="17862" y="17153"/>
                  </a:cubicBezTo>
                  <a:cubicBezTo>
                    <a:pt x="20769" y="16094"/>
                    <a:pt x="21185" y="15671"/>
                    <a:pt x="21600" y="1524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3" name="Line"/>
            <p:cNvSpPr/>
            <p:nvPr/>
          </p:nvSpPr>
          <p:spPr>
            <a:xfrm>
              <a:off x="8535035" y="-1754315"/>
              <a:ext cx="183569" cy="268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9" h="21600" extrusionOk="0">
                  <a:moveTo>
                    <a:pt x="19279" y="0"/>
                  </a:moveTo>
                  <a:cubicBezTo>
                    <a:pt x="17119" y="2234"/>
                    <a:pt x="14959" y="4469"/>
                    <a:pt x="12079" y="7324"/>
                  </a:cubicBezTo>
                  <a:cubicBezTo>
                    <a:pt x="9199" y="10179"/>
                    <a:pt x="5599" y="13655"/>
                    <a:pt x="3259" y="15890"/>
                  </a:cubicBezTo>
                  <a:cubicBezTo>
                    <a:pt x="919" y="18124"/>
                    <a:pt x="-161" y="19117"/>
                    <a:pt x="19" y="19986"/>
                  </a:cubicBezTo>
                  <a:cubicBezTo>
                    <a:pt x="199" y="20855"/>
                    <a:pt x="1639" y="21600"/>
                    <a:pt x="3259" y="21600"/>
                  </a:cubicBezTo>
                  <a:cubicBezTo>
                    <a:pt x="4879" y="21600"/>
                    <a:pt x="6679" y="20855"/>
                    <a:pt x="9739" y="19366"/>
                  </a:cubicBezTo>
                  <a:cubicBezTo>
                    <a:pt x="12799" y="17876"/>
                    <a:pt x="17119" y="15641"/>
                    <a:pt x="21439" y="1340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4" name="Line"/>
            <p:cNvSpPr/>
            <p:nvPr/>
          </p:nvSpPr>
          <p:spPr>
            <a:xfrm>
              <a:off x="8718603" y="-1652596"/>
              <a:ext cx="55483" cy="175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5" name="Line"/>
            <p:cNvSpPr/>
            <p:nvPr/>
          </p:nvSpPr>
          <p:spPr>
            <a:xfrm>
              <a:off x="11080884" y="-3874865"/>
              <a:ext cx="225115" cy="289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2" h="21373" extrusionOk="0">
                  <a:moveTo>
                    <a:pt x="3953" y="0"/>
                  </a:moveTo>
                  <a:cubicBezTo>
                    <a:pt x="2986" y="1005"/>
                    <a:pt x="2019" y="2009"/>
                    <a:pt x="1213" y="3140"/>
                  </a:cubicBezTo>
                  <a:cubicBezTo>
                    <a:pt x="407" y="4270"/>
                    <a:pt x="-238" y="5526"/>
                    <a:pt x="84" y="6530"/>
                  </a:cubicBezTo>
                  <a:cubicBezTo>
                    <a:pt x="407" y="7535"/>
                    <a:pt x="1696" y="8288"/>
                    <a:pt x="4275" y="8540"/>
                  </a:cubicBezTo>
                  <a:cubicBezTo>
                    <a:pt x="6855" y="8791"/>
                    <a:pt x="10723" y="8540"/>
                    <a:pt x="13625" y="8414"/>
                  </a:cubicBezTo>
                  <a:cubicBezTo>
                    <a:pt x="16526" y="8288"/>
                    <a:pt x="18460" y="8288"/>
                    <a:pt x="19589" y="8916"/>
                  </a:cubicBezTo>
                  <a:cubicBezTo>
                    <a:pt x="20717" y="9544"/>
                    <a:pt x="21040" y="10800"/>
                    <a:pt x="21201" y="12181"/>
                  </a:cubicBezTo>
                  <a:cubicBezTo>
                    <a:pt x="21362" y="13563"/>
                    <a:pt x="21362" y="15070"/>
                    <a:pt x="21201" y="16953"/>
                  </a:cubicBezTo>
                  <a:cubicBezTo>
                    <a:pt x="21040" y="18837"/>
                    <a:pt x="20717" y="21098"/>
                    <a:pt x="17816" y="21349"/>
                  </a:cubicBezTo>
                  <a:cubicBezTo>
                    <a:pt x="14914" y="21600"/>
                    <a:pt x="9434" y="19842"/>
                    <a:pt x="3953" y="18084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6" name="Line"/>
            <p:cNvSpPr/>
            <p:nvPr/>
          </p:nvSpPr>
          <p:spPr>
            <a:xfrm>
              <a:off x="11051146" y="-3864654"/>
              <a:ext cx="132745" cy="306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7" name="Line"/>
            <p:cNvSpPr/>
            <p:nvPr/>
          </p:nvSpPr>
          <p:spPr>
            <a:xfrm>
              <a:off x="11040936" y="-3384734"/>
              <a:ext cx="224644" cy="223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297" extrusionOk="0">
                  <a:moveTo>
                    <a:pt x="0" y="9257"/>
                  </a:moveTo>
                  <a:cubicBezTo>
                    <a:pt x="3600" y="15429"/>
                    <a:pt x="7200" y="21600"/>
                    <a:pt x="10800" y="20057"/>
                  </a:cubicBezTo>
                  <a:cubicBezTo>
                    <a:pt x="14400" y="18514"/>
                    <a:pt x="18000" y="9257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8" name="Line"/>
            <p:cNvSpPr/>
            <p:nvPr/>
          </p:nvSpPr>
          <p:spPr>
            <a:xfrm>
              <a:off x="11144350" y="-3405157"/>
              <a:ext cx="182497" cy="278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7" h="21312" extrusionOk="0">
                  <a:moveTo>
                    <a:pt x="4562" y="0"/>
                  </a:moveTo>
                  <a:cubicBezTo>
                    <a:pt x="4562" y="1301"/>
                    <a:pt x="4562" y="2602"/>
                    <a:pt x="4955" y="4554"/>
                  </a:cubicBezTo>
                  <a:cubicBezTo>
                    <a:pt x="5348" y="6506"/>
                    <a:pt x="6133" y="9108"/>
                    <a:pt x="5544" y="10800"/>
                  </a:cubicBezTo>
                  <a:cubicBezTo>
                    <a:pt x="4955" y="12492"/>
                    <a:pt x="2992" y="13272"/>
                    <a:pt x="1617" y="14443"/>
                  </a:cubicBezTo>
                  <a:cubicBezTo>
                    <a:pt x="242" y="15614"/>
                    <a:pt x="-543" y="17176"/>
                    <a:pt x="439" y="18347"/>
                  </a:cubicBezTo>
                  <a:cubicBezTo>
                    <a:pt x="1421" y="19518"/>
                    <a:pt x="4170" y="20299"/>
                    <a:pt x="6526" y="20819"/>
                  </a:cubicBezTo>
                  <a:cubicBezTo>
                    <a:pt x="8882" y="21340"/>
                    <a:pt x="10846" y="21600"/>
                    <a:pt x="13202" y="20819"/>
                  </a:cubicBezTo>
                  <a:cubicBezTo>
                    <a:pt x="15559" y="20039"/>
                    <a:pt x="18308" y="18217"/>
                    <a:pt x="21057" y="16395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09" name="Line"/>
            <p:cNvSpPr/>
            <p:nvPr/>
          </p:nvSpPr>
          <p:spPr>
            <a:xfrm>
              <a:off x="11388111" y="-3507267"/>
              <a:ext cx="102111" cy="11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0" name="Line"/>
            <p:cNvSpPr/>
            <p:nvPr/>
          </p:nvSpPr>
          <p:spPr>
            <a:xfrm>
              <a:off x="11059547" y="-2251307"/>
              <a:ext cx="267299" cy="176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4" h="21192" extrusionOk="0">
                  <a:moveTo>
                    <a:pt x="5004" y="0"/>
                  </a:moveTo>
                  <a:cubicBezTo>
                    <a:pt x="3924" y="4483"/>
                    <a:pt x="2844" y="8966"/>
                    <a:pt x="1764" y="12634"/>
                  </a:cubicBezTo>
                  <a:cubicBezTo>
                    <a:pt x="684" y="16302"/>
                    <a:pt x="-396" y="19155"/>
                    <a:pt x="144" y="20377"/>
                  </a:cubicBezTo>
                  <a:cubicBezTo>
                    <a:pt x="684" y="21600"/>
                    <a:pt x="2844" y="21192"/>
                    <a:pt x="6084" y="20785"/>
                  </a:cubicBezTo>
                  <a:cubicBezTo>
                    <a:pt x="9324" y="20377"/>
                    <a:pt x="13644" y="19970"/>
                    <a:pt x="16344" y="19155"/>
                  </a:cubicBezTo>
                  <a:cubicBezTo>
                    <a:pt x="19044" y="18340"/>
                    <a:pt x="20124" y="17117"/>
                    <a:pt x="21204" y="15894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1" name="Line"/>
            <p:cNvSpPr/>
            <p:nvPr/>
          </p:nvSpPr>
          <p:spPr>
            <a:xfrm>
              <a:off x="11296212" y="-2169619"/>
              <a:ext cx="10212" cy="173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2" name="Line"/>
            <p:cNvSpPr/>
            <p:nvPr/>
          </p:nvSpPr>
          <p:spPr>
            <a:xfrm>
              <a:off x="11081780" y="-1791810"/>
              <a:ext cx="255277" cy="102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3" name="Line"/>
            <p:cNvSpPr/>
            <p:nvPr/>
          </p:nvSpPr>
          <p:spPr>
            <a:xfrm>
              <a:off x="11134351" y="-1873498"/>
              <a:ext cx="202705" cy="3346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0" h="21451" extrusionOk="0">
                  <a:moveTo>
                    <a:pt x="6320" y="0"/>
                  </a:moveTo>
                  <a:cubicBezTo>
                    <a:pt x="7040" y="3491"/>
                    <a:pt x="7760" y="6982"/>
                    <a:pt x="8840" y="9382"/>
                  </a:cubicBezTo>
                  <a:cubicBezTo>
                    <a:pt x="9920" y="11782"/>
                    <a:pt x="11360" y="13091"/>
                    <a:pt x="11180" y="13745"/>
                  </a:cubicBezTo>
                  <a:cubicBezTo>
                    <a:pt x="11000" y="14400"/>
                    <a:pt x="9200" y="14400"/>
                    <a:pt x="7400" y="14618"/>
                  </a:cubicBezTo>
                  <a:cubicBezTo>
                    <a:pt x="5600" y="14836"/>
                    <a:pt x="3800" y="15273"/>
                    <a:pt x="2360" y="15927"/>
                  </a:cubicBezTo>
                  <a:cubicBezTo>
                    <a:pt x="920" y="16582"/>
                    <a:pt x="-160" y="17455"/>
                    <a:pt x="20" y="18436"/>
                  </a:cubicBezTo>
                  <a:cubicBezTo>
                    <a:pt x="200" y="19418"/>
                    <a:pt x="1640" y="20509"/>
                    <a:pt x="4880" y="21055"/>
                  </a:cubicBezTo>
                  <a:cubicBezTo>
                    <a:pt x="8120" y="21600"/>
                    <a:pt x="13160" y="21600"/>
                    <a:pt x="16220" y="20945"/>
                  </a:cubicBezTo>
                  <a:cubicBezTo>
                    <a:pt x="19280" y="20291"/>
                    <a:pt x="20360" y="18982"/>
                    <a:pt x="21440" y="17673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4" name="Line"/>
            <p:cNvSpPr/>
            <p:nvPr/>
          </p:nvSpPr>
          <p:spPr>
            <a:xfrm>
              <a:off x="11377900" y="-1883709"/>
              <a:ext cx="91900" cy="102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5" name="Line"/>
            <p:cNvSpPr/>
            <p:nvPr/>
          </p:nvSpPr>
          <p:spPr>
            <a:xfrm>
              <a:off x="13672208" y="-3963490"/>
              <a:ext cx="85812" cy="1480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37" h="21600" extrusionOk="0">
                  <a:moveTo>
                    <a:pt x="21037" y="0"/>
                  </a:moveTo>
                  <a:cubicBezTo>
                    <a:pt x="14125" y="4886"/>
                    <a:pt x="7213" y="9771"/>
                    <a:pt x="3541" y="12857"/>
                  </a:cubicBezTo>
                  <a:cubicBezTo>
                    <a:pt x="-131" y="15943"/>
                    <a:pt x="-563" y="17229"/>
                    <a:pt x="517" y="18129"/>
                  </a:cubicBezTo>
                  <a:cubicBezTo>
                    <a:pt x="1597" y="19029"/>
                    <a:pt x="4189" y="19543"/>
                    <a:pt x="7429" y="20057"/>
                  </a:cubicBezTo>
                  <a:cubicBezTo>
                    <a:pt x="10669" y="20571"/>
                    <a:pt x="14557" y="21086"/>
                    <a:pt x="18445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6" name="Line"/>
            <p:cNvSpPr/>
            <p:nvPr/>
          </p:nvSpPr>
          <p:spPr>
            <a:xfrm>
              <a:off x="13801740" y="-3958203"/>
              <a:ext cx="77869" cy="1321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1" h="21600" extrusionOk="0">
                  <a:moveTo>
                    <a:pt x="15451" y="0"/>
                  </a:moveTo>
                  <a:cubicBezTo>
                    <a:pt x="11131" y="4320"/>
                    <a:pt x="6811" y="8640"/>
                    <a:pt x="3931" y="11664"/>
                  </a:cubicBezTo>
                  <a:cubicBezTo>
                    <a:pt x="1051" y="14688"/>
                    <a:pt x="-389" y="16416"/>
                    <a:pt x="91" y="17568"/>
                  </a:cubicBezTo>
                  <a:cubicBezTo>
                    <a:pt x="571" y="18720"/>
                    <a:pt x="2971" y="19296"/>
                    <a:pt x="6811" y="19872"/>
                  </a:cubicBezTo>
                  <a:cubicBezTo>
                    <a:pt x="10651" y="20448"/>
                    <a:pt x="15931" y="21024"/>
                    <a:pt x="21211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7" name="Line"/>
            <p:cNvSpPr/>
            <p:nvPr/>
          </p:nvSpPr>
          <p:spPr>
            <a:xfrm>
              <a:off x="13705157" y="-3630445"/>
              <a:ext cx="132160" cy="1321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0160" y="0"/>
                    <a:pt x="18720" y="0"/>
                    <a:pt x="15120" y="3600"/>
                  </a:cubicBezTo>
                  <a:cubicBezTo>
                    <a:pt x="11520" y="7200"/>
                    <a:pt x="5760" y="144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8" name="Line"/>
            <p:cNvSpPr/>
            <p:nvPr/>
          </p:nvSpPr>
          <p:spPr>
            <a:xfrm>
              <a:off x="13673438" y="-3582867"/>
              <a:ext cx="158593" cy="95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840" y="2800"/>
                    <a:pt x="7680" y="5600"/>
                    <a:pt x="11280" y="9200"/>
                  </a:cubicBezTo>
                  <a:cubicBezTo>
                    <a:pt x="14880" y="12800"/>
                    <a:pt x="18240" y="172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19" name="Line"/>
            <p:cNvSpPr/>
            <p:nvPr/>
          </p:nvSpPr>
          <p:spPr>
            <a:xfrm>
              <a:off x="13689297" y="-3334405"/>
              <a:ext cx="84584" cy="52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0" name="Line"/>
            <p:cNvSpPr/>
            <p:nvPr/>
          </p:nvSpPr>
          <p:spPr>
            <a:xfrm>
              <a:off x="13775304" y="-3355551"/>
              <a:ext cx="109591" cy="237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3" h="21600" extrusionOk="0">
                  <a:moveTo>
                    <a:pt x="21323" y="0"/>
                  </a:moveTo>
                  <a:cubicBezTo>
                    <a:pt x="16523" y="1440"/>
                    <a:pt x="11723" y="2880"/>
                    <a:pt x="8123" y="4000"/>
                  </a:cubicBezTo>
                  <a:cubicBezTo>
                    <a:pt x="4523" y="5120"/>
                    <a:pt x="2123" y="5920"/>
                    <a:pt x="923" y="6720"/>
                  </a:cubicBezTo>
                  <a:cubicBezTo>
                    <a:pt x="-277" y="7520"/>
                    <a:pt x="-277" y="8320"/>
                    <a:pt x="752" y="10400"/>
                  </a:cubicBezTo>
                  <a:cubicBezTo>
                    <a:pt x="1780" y="12480"/>
                    <a:pt x="3837" y="15840"/>
                    <a:pt x="4523" y="17920"/>
                  </a:cubicBezTo>
                  <a:cubicBezTo>
                    <a:pt x="5209" y="20000"/>
                    <a:pt x="4523" y="20800"/>
                    <a:pt x="3837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1" name="Line"/>
            <p:cNvSpPr/>
            <p:nvPr/>
          </p:nvSpPr>
          <p:spPr>
            <a:xfrm>
              <a:off x="13678724" y="-2171391"/>
              <a:ext cx="169166" cy="52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2" name="Line"/>
            <p:cNvSpPr/>
            <p:nvPr/>
          </p:nvSpPr>
          <p:spPr>
            <a:xfrm>
              <a:off x="13669116" y="-2155532"/>
              <a:ext cx="184059" cy="1926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7" h="21277" extrusionOk="0">
                  <a:moveTo>
                    <a:pt x="1738" y="0"/>
                  </a:moveTo>
                  <a:cubicBezTo>
                    <a:pt x="1121" y="778"/>
                    <a:pt x="504" y="1557"/>
                    <a:pt x="196" y="3405"/>
                  </a:cubicBezTo>
                  <a:cubicBezTo>
                    <a:pt x="-113" y="5254"/>
                    <a:pt x="-113" y="8173"/>
                    <a:pt x="607" y="11189"/>
                  </a:cubicBezTo>
                  <a:cubicBezTo>
                    <a:pt x="1327" y="14205"/>
                    <a:pt x="2767" y="17319"/>
                    <a:pt x="4516" y="19168"/>
                  </a:cubicBezTo>
                  <a:cubicBezTo>
                    <a:pt x="6264" y="21016"/>
                    <a:pt x="8321" y="21600"/>
                    <a:pt x="11201" y="21114"/>
                  </a:cubicBezTo>
                  <a:cubicBezTo>
                    <a:pt x="14081" y="20627"/>
                    <a:pt x="17784" y="19070"/>
                    <a:pt x="21487" y="17514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3" name="Line"/>
            <p:cNvSpPr/>
            <p:nvPr/>
          </p:nvSpPr>
          <p:spPr>
            <a:xfrm>
              <a:off x="13703281" y="-1796055"/>
              <a:ext cx="208046" cy="1533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30" h="21600" extrusionOk="0">
                  <a:moveTo>
                    <a:pt x="5094" y="0"/>
                  </a:moveTo>
                  <a:cubicBezTo>
                    <a:pt x="4186" y="4221"/>
                    <a:pt x="3279" y="8441"/>
                    <a:pt x="2462" y="11297"/>
                  </a:cubicBezTo>
                  <a:cubicBezTo>
                    <a:pt x="1645" y="14152"/>
                    <a:pt x="919" y="15641"/>
                    <a:pt x="465" y="17007"/>
                  </a:cubicBezTo>
                  <a:cubicBezTo>
                    <a:pt x="12" y="18372"/>
                    <a:pt x="-170" y="19614"/>
                    <a:pt x="193" y="20359"/>
                  </a:cubicBezTo>
                  <a:cubicBezTo>
                    <a:pt x="556" y="21103"/>
                    <a:pt x="1464" y="21352"/>
                    <a:pt x="5094" y="21476"/>
                  </a:cubicBezTo>
                  <a:cubicBezTo>
                    <a:pt x="8724" y="21600"/>
                    <a:pt x="15077" y="21600"/>
                    <a:pt x="2143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4" name="Line"/>
            <p:cNvSpPr/>
            <p:nvPr/>
          </p:nvSpPr>
          <p:spPr>
            <a:xfrm>
              <a:off x="8498382" y="-4875"/>
              <a:ext cx="163379" cy="245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650" y="6300"/>
                    <a:pt x="11700" y="12600"/>
                    <a:pt x="8100" y="16200"/>
                  </a:cubicBezTo>
                  <a:cubicBezTo>
                    <a:pt x="4500" y="19800"/>
                    <a:pt x="2250" y="207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5" name="Line"/>
            <p:cNvSpPr/>
            <p:nvPr/>
          </p:nvSpPr>
          <p:spPr>
            <a:xfrm>
              <a:off x="8498382" y="66602"/>
              <a:ext cx="204223" cy="1327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6" name="Line"/>
            <p:cNvSpPr/>
            <p:nvPr/>
          </p:nvSpPr>
          <p:spPr>
            <a:xfrm>
              <a:off x="8702604" y="-86563"/>
              <a:ext cx="71479" cy="1021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7" name="Line"/>
            <p:cNvSpPr/>
            <p:nvPr/>
          </p:nvSpPr>
          <p:spPr>
            <a:xfrm>
              <a:off x="8447328" y="1390109"/>
              <a:ext cx="245065" cy="126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120" extrusionOk="0">
                  <a:moveTo>
                    <a:pt x="0" y="2362"/>
                  </a:moveTo>
                  <a:cubicBezTo>
                    <a:pt x="5400" y="1794"/>
                    <a:pt x="10800" y="1225"/>
                    <a:pt x="14400" y="657"/>
                  </a:cubicBezTo>
                  <a:cubicBezTo>
                    <a:pt x="18000" y="88"/>
                    <a:pt x="19800" y="-480"/>
                    <a:pt x="20700" y="657"/>
                  </a:cubicBezTo>
                  <a:cubicBezTo>
                    <a:pt x="21600" y="1794"/>
                    <a:pt x="21600" y="4636"/>
                    <a:pt x="21600" y="7478"/>
                  </a:cubicBezTo>
                  <a:cubicBezTo>
                    <a:pt x="21600" y="10320"/>
                    <a:pt x="21600" y="13162"/>
                    <a:pt x="20850" y="15436"/>
                  </a:cubicBezTo>
                  <a:cubicBezTo>
                    <a:pt x="20100" y="17709"/>
                    <a:pt x="18600" y="19415"/>
                    <a:pt x="17100" y="2112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8" name="Line"/>
            <p:cNvSpPr/>
            <p:nvPr/>
          </p:nvSpPr>
          <p:spPr>
            <a:xfrm>
              <a:off x="8569860" y="1434884"/>
              <a:ext cx="1" cy="163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200" h="21600" extrusionOk="0">
                  <a:moveTo>
                    <a:pt x="0" y="0"/>
                  </a:moveTo>
                  <a:cubicBezTo>
                    <a:pt x="21600" y="7200"/>
                    <a:pt x="21600" y="144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29" name="Line"/>
            <p:cNvSpPr/>
            <p:nvPr/>
          </p:nvSpPr>
          <p:spPr>
            <a:xfrm>
              <a:off x="8508594" y="1700371"/>
              <a:ext cx="183799" cy="245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000" y="5100"/>
                    <a:pt x="14400" y="10200"/>
                    <a:pt x="10800" y="13800"/>
                  </a:cubicBezTo>
                  <a:cubicBezTo>
                    <a:pt x="7200" y="17400"/>
                    <a:pt x="3600" y="195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0" name="Line"/>
            <p:cNvSpPr/>
            <p:nvPr/>
          </p:nvSpPr>
          <p:spPr>
            <a:xfrm>
              <a:off x="8518804" y="1822904"/>
              <a:ext cx="173589" cy="11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118" y="0"/>
                    <a:pt x="4235" y="0"/>
                    <a:pt x="7835" y="3600"/>
                  </a:cubicBezTo>
                  <a:cubicBezTo>
                    <a:pt x="11435" y="7200"/>
                    <a:pt x="16518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1" name="Line"/>
            <p:cNvSpPr/>
            <p:nvPr/>
          </p:nvSpPr>
          <p:spPr>
            <a:xfrm>
              <a:off x="8763870" y="1526783"/>
              <a:ext cx="122533" cy="170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552"/>
                  </a:moveTo>
                  <a:cubicBezTo>
                    <a:pt x="3600" y="18576"/>
                    <a:pt x="7200" y="21600"/>
                    <a:pt x="9600" y="21600"/>
                  </a:cubicBezTo>
                  <a:cubicBezTo>
                    <a:pt x="12000" y="21600"/>
                    <a:pt x="13200" y="18576"/>
                    <a:pt x="15000" y="14472"/>
                  </a:cubicBezTo>
                  <a:cubicBezTo>
                    <a:pt x="16800" y="10368"/>
                    <a:pt x="19200" y="5184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2" name="Line"/>
            <p:cNvSpPr/>
            <p:nvPr/>
          </p:nvSpPr>
          <p:spPr>
            <a:xfrm>
              <a:off x="11030724" y="87024"/>
              <a:ext cx="285911" cy="306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6171" y="21600"/>
                    <a:pt x="12343" y="21600"/>
                    <a:pt x="15943" y="18000"/>
                  </a:cubicBezTo>
                  <a:cubicBezTo>
                    <a:pt x="19543" y="14400"/>
                    <a:pt x="20571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3" name="Line"/>
            <p:cNvSpPr/>
            <p:nvPr/>
          </p:nvSpPr>
          <p:spPr>
            <a:xfrm>
              <a:off x="11102202" y="15547"/>
              <a:ext cx="81689" cy="255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7100" y="6048"/>
                    <a:pt x="12600" y="12096"/>
                    <a:pt x="9000" y="15696"/>
                  </a:cubicBezTo>
                  <a:cubicBezTo>
                    <a:pt x="5400" y="19296"/>
                    <a:pt x="2700" y="20448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4" name="Line"/>
            <p:cNvSpPr/>
            <p:nvPr/>
          </p:nvSpPr>
          <p:spPr>
            <a:xfrm>
              <a:off x="11153257" y="158502"/>
              <a:ext cx="204222" cy="194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27" extrusionOk="0">
                  <a:moveTo>
                    <a:pt x="0" y="0"/>
                  </a:moveTo>
                  <a:cubicBezTo>
                    <a:pt x="1800" y="5586"/>
                    <a:pt x="3600" y="11172"/>
                    <a:pt x="4680" y="14897"/>
                  </a:cubicBezTo>
                  <a:cubicBezTo>
                    <a:pt x="5760" y="18621"/>
                    <a:pt x="6120" y="20483"/>
                    <a:pt x="7200" y="21041"/>
                  </a:cubicBezTo>
                  <a:cubicBezTo>
                    <a:pt x="8280" y="21600"/>
                    <a:pt x="10080" y="20855"/>
                    <a:pt x="12600" y="19366"/>
                  </a:cubicBezTo>
                  <a:cubicBezTo>
                    <a:pt x="15120" y="17876"/>
                    <a:pt x="18360" y="15641"/>
                    <a:pt x="21600" y="1340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5" name="Line"/>
            <p:cNvSpPr/>
            <p:nvPr/>
          </p:nvSpPr>
          <p:spPr>
            <a:xfrm>
              <a:off x="11091991" y="1373617"/>
              <a:ext cx="254320" cy="106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9" h="21029" extrusionOk="0">
                  <a:moveTo>
                    <a:pt x="0" y="0"/>
                  </a:moveTo>
                  <a:cubicBezTo>
                    <a:pt x="4608" y="675"/>
                    <a:pt x="9216" y="1350"/>
                    <a:pt x="12816" y="1687"/>
                  </a:cubicBezTo>
                  <a:cubicBezTo>
                    <a:pt x="16416" y="2025"/>
                    <a:pt x="19008" y="2025"/>
                    <a:pt x="20304" y="3712"/>
                  </a:cubicBezTo>
                  <a:cubicBezTo>
                    <a:pt x="21600" y="5400"/>
                    <a:pt x="21600" y="8775"/>
                    <a:pt x="21456" y="12150"/>
                  </a:cubicBezTo>
                  <a:cubicBezTo>
                    <a:pt x="21312" y="15525"/>
                    <a:pt x="21024" y="18900"/>
                    <a:pt x="19152" y="20250"/>
                  </a:cubicBezTo>
                  <a:cubicBezTo>
                    <a:pt x="17280" y="21600"/>
                    <a:pt x="13824" y="20925"/>
                    <a:pt x="10368" y="2025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6" name="Line"/>
            <p:cNvSpPr/>
            <p:nvPr/>
          </p:nvSpPr>
          <p:spPr>
            <a:xfrm>
              <a:off x="11183890" y="1394039"/>
              <a:ext cx="1" cy="265489"/>
            </a:xfrm>
            <a:prstGeom prst="ellipse">
              <a:avLst/>
            </a:pr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7" name="Line"/>
            <p:cNvSpPr/>
            <p:nvPr/>
          </p:nvSpPr>
          <p:spPr>
            <a:xfrm>
              <a:off x="11091991" y="1822904"/>
              <a:ext cx="275699" cy="20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867" y="21600"/>
                    <a:pt x="11733" y="21600"/>
                    <a:pt x="15333" y="18000"/>
                  </a:cubicBezTo>
                  <a:cubicBezTo>
                    <a:pt x="18933" y="14400"/>
                    <a:pt x="20267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8" name="Line"/>
            <p:cNvSpPr/>
            <p:nvPr/>
          </p:nvSpPr>
          <p:spPr>
            <a:xfrm>
              <a:off x="11173679" y="1751427"/>
              <a:ext cx="91901" cy="255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7600" y="4032"/>
                    <a:pt x="13600" y="8064"/>
                    <a:pt x="10000" y="11664"/>
                  </a:cubicBezTo>
                  <a:cubicBezTo>
                    <a:pt x="6400" y="15264"/>
                    <a:pt x="3200" y="18432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39" name="Line"/>
            <p:cNvSpPr/>
            <p:nvPr/>
          </p:nvSpPr>
          <p:spPr>
            <a:xfrm>
              <a:off x="11224734" y="1894381"/>
              <a:ext cx="173589" cy="102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271" y="2880"/>
                    <a:pt x="2541" y="5760"/>
                    <a:pt x="4024" y="10440"/>
                  </a:cubicBezTo>
                  <a:cubicBezTo>
                    <a:pt x="5506" y="15120"/>
                    <a:pt x="7200" y="21600"/>
                    <a:pt x="10165" y="21600"/>
                  </a:cubicBezTo>
                  <a:cubicBezTo>
                    <a:pt x="13129" y="21600"/>
                    <a:pt x="17365" y="15120"/>
                    <a:pt x="21600" y="864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0" name="Line"/>
            <p:cNvSpPr/>
            <p:nvPr/>
          </p:nvSpPr>
          <p:spPr>
            <a:xfrm>
              <a:off x="13624334" y="-198885"/>
              <a:ext cx="29612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200" extrusionOk="0">
                  <a:moveTo>
                    <a:pt x="0" y="0"/>
                  </a:moveTo>
                  <a:cubicBezTo>
                    <a:pt x="7200" y="21600"/>
                    <a:pt x="14400" y="216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1" name="Line"/>
            <p:cNvSpPr/>
            <p:nvPr/>
          </p:nvSpPr>
          <p:spPr>
            <a:xfrm>
              <a:off x="13787710" y="-188674"/>
              <a:ext cx="10213" cy="194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2" name="Line"/>
            <p:cNvSpPr/>
            <p:nvPr/>
          </p:nvSpPr>
          <p:spPr>
            <a:xfrm>
              <a:off x="13624334" y="260612"/>
              <a:ext cx="296121" cy="27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3972" y="10800"/>
                    <a:pt x="7945" y="21600"/>
                    <a:pt x="11545" y="21600"/>
                  </a:cubicBezTo>
                  <a:cubicBezTo>
                    <a:pt x="15145" y="21600"/>
                    <a:pt x="18372" y="108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3" name="Line"/>
            <p:cNvSpPr/>
            <p:nvPr/>
          </p:nvSpPr>
          <p:spPr>
            <a:xfrm>
              <a:off x="13940876" y="127868"/>
              <a:ext cx="51056" cy="816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4" name="Line"/>
            <p:cNvSpPr/>
            <p:nvPr/>
          </p:nvSpPr>
          <p:spPr>
            <a:xfrm>
              <a:off x="13671453" y="1312351"/>
              <a:ext cx="213681" cy="2255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8" h="21052" extrusionOk="0">
                  <a:moveTo>
                    <a:pt x="5453" y="0"/>
                  </a:moveTo>
                  <a:cubicBezTo>
                    <a:pt x="4440" y="1271"/>
                    <a:pt x="3428" y="2541"/>
                    <a:pt x="2246" y="4129"/>
                  </a:cubicBezTo>
                  <a:cubicBezTo>
                    <a:pt x="1065" y="5718"/>
                    <a:pt x="-285" y="7624"/>
                    <a:pt x="52" y="8576"/>
                  </a:cubicBezTo>
                  <a:cubicBezTo>
                    <a:pt x="390" y="9529"/>
                    <a:pt x="2415" y="9529"/>
                    <a:pt x="5284" y="9529"/>
                  </a:cubicBezTo>
                  <a:cubicBezTo>
                    <a:pt x="8152" y="9529"/>
                    <a:pt x="11865" y="9529"/>
                    <a:pt x="14565" y="9529"/>
                  </a:cubicBezTo>
                  <a:cubicBezTo>
                    <a:pt x="17265" y="9529"/>
                    <a:pt x="18953" y="9529"/>
                    <a:pt x="19965" y="10324"/>
                  </a:cubicBezTo>
                  <a:cubicBezTo>
                    <a:pt x="20978" y="11118"/>
                    <a:pt x="21315" y="12706"/>
                    <a:pt x="21146" y="14929"/>
                  </a:cubicBezTo>
                  <a:cubicBezTo>
                    <a:pt x="20977" y="17153"/>
                    <a:pt x="20302" y="20012"/>
                    <a:pt x="18446" y="20806"/>
                  </a:cubicBezTo>
                  <a:cubicBezTo>
                    <a:pt x="16590" y="21600"/>
                    <a:pt x="13553" y="20329"/>
                    <a:pt x="10515" y="19059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5" name="Line"/>
            <p:cNvSpPr/>
            <p:nvPr/>
          </p:nvSpPr>
          <p:spPr>
            <a:xfrm>
              <a:off x="13665178" y="1322562"/>
              <a:ext cx="163377" cy="183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6" name="Line"/>
            <p:cNvSpPr/>
            <p:nvPr/>
          </p:nvSpPr>
          <p:spPr>
            <a:xfrm>
              <a:off x="13624334" y="1690160"/>
              <a:ext cx="245065" cy="510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7" name="Line"/>
            <p:cNvSpPr/>
            <p:nvPr/>
          </p:nvSpPr>
          <p:spPr>
            <a:xfrm>
              <a:off x="13624334" y="1904593"/>
              <a:ext cx="275699" cy="20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600" y="18000"/>
                    <a:pt x="11200" y="14400"/>
                    <a:pt x="14800" y="10800"/>
                  </a:cubicBezTo>
                  <a:cubicBezTo>
                    <a:pt x="18400" y="7200"/>
                    <a:pt x="20000" y="36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8" name="Line"/>
            <p:cNvSpPr/>
            <p:nvPr/>
          </p:nvSpPr>
          <p:spPr>
            <a:xfrm>
              <a:off x="13838766" y="1833115"/>
              <a:ext cx="20423" cy="1633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7200"/>
                    <a:pt x="7200" y="14400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49" name="Line"/>
            <p:cNvSpPr/>
            <p:nvPr/>
          </p:nvSpPr>
          <p:spPr>
            <a:xfrm>
              <a:off x="13707535" y="1843326"/>
              <a:ext cx="182285" cy="234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22" h="21600" extrusionOk="0">
                  <a:moveTo>
                    <a:pt x="2222" y="0"/>
                  </a:moveTo>
                  <a:cubicBezTo>
                    <a:pt x="1022" y="3130"/>
                    <a:pt x="-178" y="6261"/>
                    <a:pt x="22" y="9548"/>
                  </a:cubicBezTo>
                  <a:cubicBezTo>
                    <a:pt x="222" y="12835"/>
                    <a:pt x="1822" y="16278"/>
                    <a:pt x="5622" y="18313"/>
                  </a:cubicBezTo>
                  <a:cubicBezTo>
                    <a:pt x="9422" y="20348"/>
                    <a:pt x="15422" y="20974"/>
                    <a:pt x="21422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0" name="Line"/>
            <p:cNvSpPr/>
            <p:nvPr/>
          </p:nvSpPr>
          <p:spPr>
            <a:xfrm>
              <a:off x="13951087" y="1873959"/>
              <a:ext cx="81690" cy="919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1" name="Line"/>
            <p:cNvSpPr/>
            <p:nvPr/>
          </p:nvSpPr>
          <p:spPr>
            <a:xfrm>
              <a:off x="8514848" y="3211910"/>
              <a:ext cx="142876" cy="90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32" extrusionOk="0">
                  <a:moveTo>
                    <a:pt x="0" y="7200"/>
                  </a:moveTo>
                  <a:cubicBezTo>
                    <a:pt x="4480" y="14400"/>
                    <a:pt x="8960" y="21600"/>
                    <a:pt x="12560" y="20400"/>
                  </a:cubicBezTo>
                  <a:cubicBezTo>
                    <a:pt x="16160" y="19200"/>
                    <a:pt x="18880" y="96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2" name="Line"/>
            <p:cNvSpPr/>
            <p:nvPr/>
          </p:nvSpPr>
          <p:spPr>
            <a:xfrm>
              <a:off x="8600573" y="3221435"/>
              <a:ext cx="9526" cy="161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4400" y="1976"/>
                    <a:pt x="7200" y="3953"/>
                    <a:pt x="3600" y="7553"/>
                  </a:cubicBezTo>
                  <a:cubicBezTo>
                    <a:pt x="0" y="11153"/>
                    <a:pt x="0" y="16376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3" name="Line"/>
            <p:cNvSpPr/>
            <p:nvPr/>
          </p:nvSpPr>
          <p:spPr>
            <a:xfrm>
              <a:off x="8511673" y="3538935"/>
              <a:ext cx="203201" cy="12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978" extrusionOk="0">
                  <a:moveTo>
                    <a:pt x="0" y="0"/>
                  </a:moveTo>
                  <a:cubicBezTo>
                    <a:pt x="3600" y="8308"/>
                    <a:pt x="7200" y="16615"/>
                    <a:pt x="10800" y="19108"/>
                  </a:cubicBezTo>
                  <a:cubicBezTo>
                    <a:pt x="14400" y="21600"/>
                    <a:pt x="18000" y="18277"/>
                    <a:pt x="21600" y="14954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4" name="Line"/>
            <p:cNvSpPr/>
            <p:nvPr/>
          </p:nvSpPr>
          <p:spPr>
            <a:xfrm>
              <a:off x="8514848" y="3738960"/>
              <a:ext cx="130176" cy="68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42" extrusionOk="0">
                  <a:moveTo>
                    <a:pt x="0" y="0"/>
                  </a:moveTo>
                  <a:cubicBezTo>
                    <a:pt x="2459" y="5317"/>
                    <a:pt x="4917" y="10634"/>
                    <a:pt x="7551" y="14622"/>
                  </a:cubicBezTo>
                  <a:cubicBezTo>
                    <a:pt x="10185" y="18609"/>
                    <a:pt x="12995" y="21268"/>
                    <a:pt x="15366" y="21434"/>
                  </a:cubicBezTo>
                  <a:cubicBezTo>
                    <a:pt x="17737" y="21600"/>
                    <a:pt x="19668" y="19274"/>
                    <a:pt x="21600" y="16948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5" name="Line"/>
            <p:cNvSpPr/>
            <p:nvPr/>
          </p:nvSpPr>
          <p:spPr>
            <a:xfrm>
              <a:off x="8611156" y="3726260"/>
              <a:ext cx="78318" cy="2317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346" y="1381"/>
                    <a:pt x="11092" y="2762"/>
                    <a:pt x="7881" y="3649"/>
                  </a:cubicBezTo>
                  <a:cubicBezTo>
                    <a:pt x="4670" y="4537"/>
                    <a:pt x="3503" y="4932"/>
                    <a:pt x="2335" y="5425"/>
                  </a:cubicBezTo>
                  <a:cubicBezTo>
                    <a:pt x="1168" y="5918"/>
                    <a:pt x="0" y="6510"/>
                    <a:pt x="0" y="7052"/>
                  </a:cubicBezTo>
                  <a:cubicBezTo>
                    <a:pt x="0" y="7595"/>
                    <a:pt x="1168" y="8088"/>
                    <a:pt x="2773" y="9912"/>
                  </a:cubicBezTo>
                  <a:cubicBezTo>
                    <a:pt x="4378" y="11737"/>
                    <a:pt x="6422" y="14893"/>
                    <a:pt x="7589" y="16964"/>
                  </a:cubicBezTo>
                  <a:cubicBezTo>
                    <a:pt x="8757" y="19036"/>
                    <a:pt x="9049" y="20022"/>
                    <a:pt x="9632" y="20614"/>
                  </a:cubicBezTo>
                  <a:cubicBezTo>
                    <a:pt x="10216" y="21205"/>
                    <a:pt x="11092" y="21403"/>
                    <a:pt x="11968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6" name="Line"/>
            <p:cNvSpPr/>
            <p:nvPr/>
          </p:nvSpPr>
          <p:spPr>
            <a:xfrm>
              <a:off x="8772023" y="3678635"/>
              <a:ext cx="60326" cy="57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7" name="Line"/>
            <p:cNvSpPr/>
            <p:nvPr/>
          </p:nvSpPr>
          <p:spPr>
            <a:xfrm>
              <a:off x="8518023" y="5031185"/>
              <a:ext cx="177801" cy="186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084" extrusionOk="0">
                  <a:moveTo>
                    <a:pt x="0" y="17053"/>
                  </a:moveTo>
                  <a:cubicBezTo>
                    <a:pt x="4629" y="19326"/>
                    <a:pt x="9257" y="21600"/>
                    <a:pt x="12857" y="18758"/>
                  </a:cubicBezTo>
                  <a:cubicBezTo>
                    <a:pt x="16457" y="15916"/>
                    <a:pt x="19029" y="7958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8" name="Line"/>
            <p:cNvSpPr/>
            <p:nvPr/>
          </p:nvSpPr>
          <p:spPr>
            <a:xfrm>
              <a:off x="8525538" y="5075635"/>
              <a:ext cx="215198" cy="222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21" h="21600" extrusionOk="0">
                  <a:moveTo>
                    <a:pt x="3345" y="0"/>
                  </a:moveTo>
                  <a:cubicBezTo>
                    <a:pt x="2926" y="309"/>
                    <a:pt x="2506" y="617"/>
                    <a:pt x="2192" y="1851"/>
                  </a:cubicBezTo>
                  <a:cubicBezTo>
                    <a:pt x="1877" y="3086"/>
                    <a:pt x="1668" y="5246"/>
                    <a:pt x="1405" y="6840"/>
                  </a:cubicBezTo>
                  <a:cubicBezTo>
                    <a:pt x="1143" y="8434"/>
                    <a:pt x="829" y="9463"/>
                    <a:pt x="514" y="10389"/>
                  </a:cubicBezTo>
                  <a:cubicBezTo>
                    <a:pt x="200" y="11314"/>
                    <a:pt x="-115" y="12137"/>
                    <a:pt x="42" y="12549"/>
                  </a:cubicBezTo>
                  <a:cubicBezTo>
                    <a:pt x="200" y="12960"/>
                    <a:pt x="829" y="12960"/>
                    <a:pt x="2716" y="12651"/>
                  </a:cubicBezTo>
                  <a:cubicBezTo>
                    <a:pt x="4603" y="12343"/>
                    <a:pt x="7749" y="11726"/>
                    <a:pt x="10685" y="11366"/>
                  </a:cubicBezTo>
                  <a:cubicBezTo>
                    <a:pt x="13621" y="11006"/>
                    <a:pt x="16347" y="10903"/>
                    <a:pt x="18130" y="10903"/>
                  </a:cubicBezTo>
                  <a:cubicBezTo>
                    <a:pt x="19912" y="10903"/>
                    <a:pt x="20751" y="11006"/>
                    <a:pt x="21118" y="11366"/>
                  </a:cubicBezTo>
                  <a:cubicBezTo>
                    <a:pt x="21485" y="11726"/>
                    <a:pt x="21380" y="12343"/>
                    <a:pt x="20594" y="13937"/>
                  </a:cubicBezTo>
                  <a:cubicBezTo>
                    <a:pt x="19807" y="15531"/>
                    <a:pt x="18339" y="18103"/>
                    <a:pt x="17396" y="19543"/>
                  </a:cubicBezTo>
                  <a:cubicBezTo>
                    <a:pt x="16452" y="20983"/>
                    <a:pt x="16033" y="21291"/>
                    <a:pt x="15613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59" name="Line"/>
            <p:cNvSpPr/>
            <p:nvPr/>
          </p:nvSpPr>
          <p:spPr>
            <a:xfrm>
              <a:off x="8562473" y="5075635"/>
              <a:ext cx="88901" cy="2222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9286" y="2880"/>
                    <a:pt x="16971" y="5760"/>
                    <a:pt x="14143" y="8794"/>
                  </a:cubicBezTo>
                  <a:cubicBezTo>
                    <a:pt x="11314" y="11829"/>
                    <a:pt x="7971" y="15017"/>
                    <a:pt x="5529" y="17177"/>
                  </a:cubicBezTo>
                  <a:cubicBezTo>
                    <a:pt x="3086" y="19337"/>
                    <a:pt x="1543" y="20469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0" name="Line"/>
            <p:cNvSpPr/>
            <p:nvPr/>
          </p:nvSpPr>
          <p:spPr>
            <a:xfrm>
              <a:off x="8749798" y="4907360"/>
              <a:ext cx="85726" cy="7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533" y="3000"/>
                    <a:pt x="9067" y="6000"/>
                    <a:pt x="12667" y="9600"/>
                  </a:cubicBezTo>
                  <a:cubicBezTo>
                    <a:pt x="16267" y="13200"/>
                    <a:pt x="18933" y="1740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1" name="Line"/>
            <p:cNvSpPr/>
            <p:nvPr/>
          </p:nvSpPr>
          <p:spPr>
            <a:xfrm>
              <a:off x="11086598" y="3263769"/>
              <a:ext cx="149226" cy="90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587" extrusionOk="0">
                  <a:moveTo>
                    <a:pt x="0" y="12000"/>
                  </a:moveTo>
                  <a:cubicBezTo>
                    <a:pt x="4136" y="16800"/>
                    <a:pt x="8272" y="21600"/>
                    <a:pt x="11566" y="20400"/>
                  </a:cubicBezTo>
                  <a:cubicBezTo>
                    <a:pt x="14860" y="19200"/>
                    <a:pt x="17311" y="12000"/>
                    <a:pt x="18996" y="7200"/>
                  </a:cubicBezTo>
                  <a:cubicBezTo>
                    <a:pt x="20681" y="2400"/>
                    <a:pt x="21600" y="0"/>
                    <a:pt x="21600" y="0"/>
                  </a:cubicBezTo>
                  <a:cubicBezTo>
                    <a:pt x="21600" y="0"/>
                    <a:pt x="20681" y="2400"/>
                    <a:pt x="19762" y="48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2" name="Line"/>
            <p:cNvSpPr/>
            <p:nvPr/>
          </p:nvSpPr>
          <p:spPr>
            <a:xfrm>
              <a:off x="11061198" y="3288110"/>
              <a:ext cx="22226" cy="234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7486" y="389"/>
                    <a:pt x="13371" y="778"/>
                    <a:pt x="13371" y="2043"/>
                  </a:cubicBezTo>
                  <a:cubicBezTo>
                    <a:pt x="13371" y="3308"/>
                    <a:pt x="17486" y="5449"/>
                    <a:pt x="18000" y="8027"/>
                  </a:cubicBezTo>
                  <a:cubicBezTo>
                    <a:pt x="18514" y="10605"/>
                    <a:pt x="15429" y="13622"/>
                    <a:pt x="11829" y="15957"/>
                  </a:cubicBezTo>
                  <a:cubicBezTo>
                    <a:pt x="8229" y="18292"/>
                    <a:pt x="4114" y="19946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3" name="Line"/>
            <p:cNvSpPr/>
            <p:nvPr/>
          </p:nvSpPr>
          <p:spPr>
            <a:xfrm>
              <a:off x="11146923" y="3596675"/>
              <a:ext cx="127942" cy="107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3" h="21482" extrusionOk="0">
                  <a:moveTo>
                    <a:pt x="0" y="2423"/>
                  </a:moveTo>
                  <a:cubicBezTo>
                    <a:pt x="6020" y="1576"/>
                    <a:pt x="12039" y="729"/>
                    <a:pt x="15580" y="306"/>
                  </a:cubicBezTo>
                  <a:cubicBezTo>
                    <a:pt x="19121" y="-118"/>
                    <a:pt x="20184" y="-118"/>
                    <a:pt x="20803" y="411"/>
                  </a:cubicBezTo>
                  <a:cubicBezTo>
                    <a:pt x="21423" y="941"/>
                    <a:pt x="21600" y="2000"/>
                    <a:pt x="21157" y="4541"/>
                  </a:cubicBezTo>
                  <a:cubicBezTo>
                    <a:pt x="20715" y="7082"/>
                    <a:pt x="19652" y="11106"/>
                    <a:pt x="18148" y="14176"/>
                  </a:cubicBezTo>
                  <a:cubicBezTo>
                    <a:pt x="16643" y="17247"/>
                    <a:pt x="14695" y="19364"/>
                    <a:pt x="12748" y="21482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4" name="Line"/>
            <p:cNvSpPr/>
            <p:nvPr/>
          </p:nvSpPr>
          <p:spPr>
            <a:xfrm>
              <a:off x="11155015" y="3615135"/>
              <a:ext cx="154730" cy="225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7" h="21600" extrusionOk="0">
                  <a:moveTo>
                    <a:pt x="3701" y="0"/>
                  </a:moveTo>
                  <a:cubicBezTo>
                    <a:pt x="2533" y="3042"/>
                    <a:pt x="1365" y="6085"/>
                    <a:pt x="709" y="7859"/>
                  </a:cubicBezTo>
                  <a:cubicBezTo>
                    <a:pt x="52" y="9634"/>
                    <a:pt x="-94" y="10141"/>
                    <a:pt x="52" y="10597"/>
                  </a:cubicBezTo>
                  <a:cubicBezTo>
                    <a:pt x="198" y="11054"/>
                    <a:pt x="636" y="11459"/>
                    <a:pt x="2241" y="11561"/>
                  </a:cubicBezTo>
                  <a:cubicBezTo>
                    <a:pt x="3847" y="11662"/>
                    <a:pt x="6620" y="11459"/>
                    <a:pt x="9684" y="11155"/>
                  </a:cubicBezTo>
                  <a:cubicBezTo>
                    <a:pt x="12749" y="10851"/>
                    <a:pt x="16106" y="10445"/>
                    <a:pt x="18149" y="10242"/>
                  </a:cubicBezTo>
                  <a:cubicBezTo>
                    <a:pt x="20192" y="10039"/>
                    <a:pt x="20922" y="10039"/>
                    <a:pt x="21214" y="10344"/>
                  </a:cubicBezTo>
                  <a:cubicBezTo>
                    <a:pt x="21506" y="10648"/>
                    <a:pt x="21360" y="11256"/>
                    <a:pt x="19901" y="12879"/>
                  </a:cubicBezTo>
                  <a:cubicBezTo>
                    <a:pt x="18441" y="14501"/>
                    <a:pt x="15668" y="17138"/>
                    <a:pt x="13625" y="18761"/>
                  </a:cubicBezTo>
                  <a:cubicBezTo>
                    <a:pt x="11582" y="20383"/>
                    <a:pt x="10268" y="20992"/>
                    <a:pt x="8955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5" name="Line"/>
            <p:cNvSpPr/>
            <p:nvPr/>
          </p:nvSpPr>
          <p:spPr>
            <a:xfrm>
              <a:off x="11334248" y="3456385"/>
              <a:ext cx="98426" cy="984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5342" y="4413"/>
                    <a:pt x="10684" y="8826"/>
                    <a:pt x="14284" y="12426"/>
                  </a:cubicBezTo>
                  <a:cubicBezTo>
                    <a:pt x="17884" y="16026"/>
                    <a:pt x="19742" y="18813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6" name="Line"/>
            <p:cNvSpPr/>
            <p:nvPr/>
          </p:nvSpPr>
          <p:spPr>
            <a:xfrm>
              <a:off x="11089773" y="4936256"/>
              <a:ext cx="135468" cy="104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34" extrusionOk="0">
                  <a:moveTo>
                    <a:pt x="0" y="1243"/>
                  </a:moveTo>
                  <a:cubicBezTo>
                    <a:pt x="5737" y="807"/>
                    <a:pt x="11475" y="370"/>
                    <a:pt x="14850" y="152"/>
                  </a:cubicBezTo>
                  <a:cubicBezTo>
                    <a:pt x="18225" y="-66"/>
                    <a:pt x="19237" y="-66"/>
                    <a:pt x="20081" y="261"/>
                  </a:cubicBezTo>
                  <a:cubicBezTo>
                    <a:pt x="20925" y="589"/>
                    <a:pt x="21600" y="1243"/>
                    <a:pt x="21600" y="3425"/>
                  </a:cubicBezTo>
                  <a:cubicBezTo>
                    <a:pt x="21600" y="5607"/>
                    <a:pt x="20925" y="9316"/>
                    <a:pt x="19491" y="12589"/>
                  </a:cubicBezTo>
                  <a:cubicBezTo>
                    <a:pt x="18056" y="15861"/>
                    <a:pt x="15862" y="18698"/>
                    <a:pt x="13669" y="21534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7" name="Line"/>
            <p:cNvSpPr/>
            <p:nvPr/>
          </p:nvSpPr>
          <p:spPr>
            <a:xfrm>
              <a:off x="11067548" y="5040710"/>
              <a:ext cx="139701" cy="7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018" extrusionOk="0">
                  <a:moveTo>
                    <a:pt x="0" y="16200"/>
                  </a:moveTo>
                  <a:cubicBezTo>
                    <a:pt x="4909" y="18900"/>
                    <a:pt x="9818" y="21600"/>
                    <a:pt x="13418" y="18900"/>
                  </a:cubicBezTo>
                  <a:cubicBezTo>
                    <a:pt x="17018" y="16200"/>
                    <a:pt x="19309" y="81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8" name="Line"/>
            <p:cNvSpPr/>
            <p:nvPr/>
          </p:nvSpPr>
          <p:spPr>
            <a:xfrm>
              <a:off x="11058023" y="5066110"/>
              <a:ext cx="34926" cy="2063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327" y="2105"/>
                    <a:pt x="15055" y="4209"/>
                    <a:pt x="12436" y="7200"/>
                  </a:cubicBezTo>
                  <a:cubicBezTo>
                    <a:pt x="9818" y="10191"/>
                    <a:pt x="7855" y="14068"/>
                    <a:pt x="5891" y="16615"/>
                  </a:cubicBezTo>
                  <a:cubicBezTo>
                    <a:pt x="3927" y="19163"/>
                    <a:pt x="1964" y="20382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69" name="Line"/>
            <p:cNvSpPr/>
            <p:nvPr/>
          </p:nvSpPr>
          <p:spPr>
            <a:xfrm>
              <a:off x="11134223" y="5317385"/>
              <a:ext cx="145328" cy="1043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3" h="21507" extrusionOk="0">
                  <a:moveTo>
                    <a:pt x="0" y="3834"/>
                  </a:moveTo>
                  <a:cubicBezTo>
                    <a:pt x="5635" y="2962"/>
                    <a:pt x="11270" y="2089"/>
                    <a:pt x="14478" y="1434"/>
                  </a:cubicBezTo>
                  <a:cubicBezTo>
                    <a:pt x="17687" y="780"/>
                    <a:pt x="18470" y="343"/>
                    <a:pt x="19252" y="125"/>
                  </a:cubicBezTo>
                  <a:cubicBezTo>
                    <a:pt x="20035" y="-93"/>
                    <a:pt x="20817" y="-93"/>
                    <a:pt x="21209" y="671"/>
                  </a:cubicBezTo>
                  <a:cubicBezTo>
                    <a:pt x="21600" y="1434"/>
                    <a:pt x="21600" y="2962"/>
                    <a:pt x="21130" y="6016"/>
                  </a:cubicBezTo>
                  <a:cubicBezTo>
                    <a:pt x="20661" y="9071"/>
                    <a:pt x="19722" y="13652"/>
                    <a:pt x="18939" y="16489"/>
                  </a:cubicBezTo>
                  <a:cubicBezTo>
                    <a:pt x="18157" y="19325"/>
                    <a:pt x="17530" y="20416"/>
                    <a:pt x="16904" y="2150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0" name="Line"/>
            <p:cNvSpPr/>
            <p:nvPr/>
          </p:nvSpPr>
          <p:spPr>
            <a:xfrm>
              <a:off x="11163388" y="5345510"/>
              <a:ext cx="163809" cy="2571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95" h="21600" extrusionOk="0">
                  <a:moveTo>
                    <a:pt x="1987" y="0"/>
                  </a:moveTo>
                  <a:cubicBezTo>
                    <a:pt x="1299" y="1867"/>
                    <a:pt x="611" y="3733"/>
                    <a:pt x="267" y="5156"/>
                  </a:cubicBezTo>
                  <a:cubicBezTo>
                    <a:pt x="-77" y="6578"/>
                    <a:pt x="-77" y="7556"/>
                    <a:pt x="198" y="8222"/>
                  </a:cubicBezTo>
                  <a:cubicBezTo>
                    <a:pt x="473" y="8889"/>
                    <a:pt x="1024" y="9244"/>
                    <a:pt x="2537" y="9422"/>
                  </a:cubicBezTo>
                  <a:cubicBezTo>
                    <a:pt x="4050" y="9600"/>
                    <a:pt x="6527" y="9600"/>
                    <a:pt x="9347" y="9378"/>
                  </a:cubicBezTo>
                  <a:cubicBezTo>
                    <a:pt x="12168" y="9156"/>
                    <a:pt x="15332" y="8711"/>
                    <a:pt x="17464" y="8444"/>
                  </a:cubicBezTo>
                  <a:cubicBezTo>
                    <a:pt x="19597" y="8178"/>
                    <a:pt x="20698" y="8089"/>
                    <a:pt x="21110" y="8311"/>
                  </a:cubicBezTo>
                  <a:cubicBezTo>
                    <a:pt x="21523" y="8533"/>
                    <a:pt x="21248" y="9067"/>
                    <a:pt x="20216" y="10578"/>
                  </a:cubicBezTo>
                  <a:cubicBezTo>
                    <a:pt x="19184" y="12089"/>
                    <a:pt x="17396" y="14578"/>
                    <a:pt x="15676" y="16578"/>
                  </a:cubicBezTo>
                  <a:cubicBezTo>
                    <a:pt x="13956" y="18578"/>
                    <a:pt x="12305" y="20089"/>
                    <a:pt x="10654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1" name="Line"/>
            <p:cNvSpPr/>
            <p:nvPr/>
          </p:nvSpPr>
          <p:spPr>
            <a:xfrm>
              <a:off x="13643858" y="3248428"/>
              <a:ext cx="220142" cy="1607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2" h="21455" extrusionOk="0">
                  <a:moveTo>
                    <a:pt x="608" y="0"/>
                  </a:moveTo>
                  <a:cubicBezTo>
                    <a:pt x="399" y="4405"/>
                    <a:pt x="191" y="8810"/>
                    <a:pt x="86" y="12079"/>
                  </a:cubicBezTo>
                  <a:cubicBezTo>
                    <a:pt x="-18" y="15347"/>
                    <a:pt x="-18" y="17479"/>
                    <a:pt x="34" y="18900"/>
                  </a:cubicBezTo>
                  <a:cubicBezTo>
                    <a:pt x="86" y="20321"/>
                    <a:pt x="191" y="21032"/>
                    <a:pt x="608" y="21316"/>
                  </a:cubicBezTo>
                  <a:cubicBezTo>
                    <a:pt x="1025" y="21600"/>
                    <a:pt x="1756" y="21458"/>
                    <a:pt x="3947" y="20818"/>
                  </a:cubicBezTo>
                  <a:cubicBezTo>
                    <a:pt x="6139" y="20179"/>
                    <a:pt x="9791" y="19042"/>
                    <a:pt x="12712" y="18261"/>
                  </a:cubicBezTo>
                  <a:cubicBezTo>
                    <a:pt x="15634" y="17479"/>
                    <a:pt x="17826" y="17053"/>
                    <a:pt x="19182" y="16484"/>
                  </a:cubicBezTo>
                  <a:cubicBezTo>
                    <a:pt x="20539" y="15916"/>
                    <a:pt x="21060" y="15205"/>
                    <a:pt x="21582" y="14495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2" name="Line"/>
            <p:cNvSpPr/>
            <p:nvPr/>
          </p:nvSpPr>
          <p:spPr>
            <a:xfrm>
              <a:off x="13859068" y="3286745"/>
              <a:ext cx="4932" cy="798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14" h="21600" extrusionOk="0">
                  <a:moveTo>
                    <a:pt x="7051" y="0"/>
                  </a:moveTo>
                  <a:cubicBezTo>
                    <a:pt x="2733" y="3168"/>
                    <a:pt x="-1586" y="6336"/>
                    <a:pt x="574" y="9936"/>
                  </a:cubicBezTo>
                  <a:cubicBezTo>
                    <a:pt x="2735" y="13536"/>
                    <a:pt x="11374" y="17568"/>
                    <a:pt x="20014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3" name="Line"/>
            <p:cNvSpPr/>
            <p:nvPr/>
          </p:nvSpPr>
          <p:spPr>
            <a:xfrm>
              <a:off x="13745855" y="3261200"/>
              <a:ext cx="6388" cy="239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0802" y="2784"/>
                    <a:pt x="3" y="5568"/>
                    <a:pt x="3" y="8640"/>
                  </a:cubicBezTo>
                  <a:cubicBezTo>
                    <a:pt x="3" y="11712"/>
                    <a:pt x="10802" y="15072"/>
                    <a:pt x="12601" y="17280"/>
                  </a:cubicBezTo>
                  <a:cubicBezTo>
                    <a:pt x="14400" y="19488"/>
                    <a:pt x="7200" y="20544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4" name="Line"/>
            <p:cNvSpPr/>
            <p:nvPr/>
          </p:nvSpPr>
          <p:spPr>
            <a:xfrm>
              <a:off x="13662835" y="3513454"/>
              <a:ext cx="201166" cy="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3543" y="18000"/>
                    <a:pt x="7086" y="14400"/>
                    <a:pt x="10686" y="10800"/>
                  </a:cubicBezTo>
                  <a:cubicBezTo>
                    <a:pt x="14286" y="7200"/>
                    <a:pt x="17943" y="3600"/>
                    <a:pt x="21600" y="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5" name="Line"/>
            <p:cNvSpPr/>
            <p:nvPr/>
          </p:nvSpPr>
          <p:spPr>
            <a:xfrm>
              <a:off x="13650920" y="3689074"/>
              <a:ext cx="234824" cy="2394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0" h="21600" extrusionOk="0">
                  <a:moveTo>
                    <a:pt x="4281" y="0"/>
                  </a:moveTo>
                  <a:cubicBezTo>
                    <a:pt x="3409" y="1344"/>
                    <a:pt x="2537" y="2688"/>
                    <a:pt x="1908" y="4176"/>
                  </a:cubicBezTo>
                  <a:cubicBezTo>
                    <a:pt x="1278" y="5664"/>
                    <a:pt x="891" y="7296"/>
                    <a:pt x="552" y="8496"/>
                  </a:cubicBezTo>
                  <a:cubicBezTo>
                    <a:pt x="213" y="9696"/>
                    <a:pt x="-78" y="10464"/>
                    <a:pt x="19" y="10848"/>
                  </a:cubicBezTo>
                  <a:cubicBezTo>
                    <a:pt x="116" y="11232"/>
                    <a:pt x="600" y="11232"/>
                    <a:pt x="2392" y="10992"/>
                  </a:cubicBezTo>
                  <a:cubicBezTo>
                    <a:pt x="4184" y="10752"/>
                    <a:pt x="7283" y="10272"/>
                    <a:pt x="10334" y="9936"/>
                  </a:cubicBezTo>
                  <a:cubicBezTo>
                    <a:pt x="13386" y="9600"/>
                    <a:pt x="16388" y="9408"/>
                    <a:pt x="18326" y="9312"/>
                  </a:cubicBezTo>
                  <a:cubicBezTo>
                    <a:pt x="20263" y="9216"/>
                    <a:pt x="21135" y="9216"/>
                    <a:pt x="21328" y="9600"/>
                  </a:cubicBezTo>
                  <a:cubicBezTo>
                    <a:pt x="21522" y="9984"/>
                    <a:pt x="21038" y="10752"/>
                    <a:pt x="19875" y="12288"/>
                  </a:cubicBezTo>
                  <a:cubicBezTo>
                    <a:pt x="18713" y="13824"/>
                    <a:pt x="16873" y="16128"/>
                    <a:pt x="15274" y="17808"/>
                  </a:cubicBezTo>
                  <a:cubicBezTo>
                    <a:pt x="13676" y="19488"/>
                    <a:pt x="12320" y="20544"/>
                    <a:pt x="10964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6" name="Line"/>
            <p:cNvSpPr/>
            <p:nvPr/>
          </p:nvSpPr>
          <p:spPr>
            <a:xfrm>
              <a:off x="13937442" y="3653950"/>
              <a:ext cx="76635" cy="95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4200" y="5280"/>
                    <a:pt x="8400" y="10560"/>
                    <a:pt x="12000" y="14160"/>
                  </a:cubicBezTo>
                  <a:cubicBezTo>
                    <a:pt x="15600" y="17760"/>
                    <a:pt x="18600" y="19680"/>
                    <a:pt x="2160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7" name="Line"/>
            <p:cNvSpPr/>
            <p:nvPr/>
          </p:nvSpPr>
          <p:spPr>
            <a:xfrm>
              <a:off x="13704346" y="5011014"/>
              <a:ext cx="25545" cy="197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000" y="2323"/>
                    <a:pt x="14400" y="4645"/>
                    <a:pt x="12150" y="7665"/>
                  </a:cubicBezTo>
                  <a:cubicBezTo>
                    <a:pt x="9900" y="10684"/>
                    <a:pt x="9000" y="14400"/>
                    <a:pt x="7200" y="16839"/>
                  </a:cubicBezTo>
                  <a:cubicBezTo>
                    <a:pt x="5400" y="19277"/>
                    <a:pt x="2700" y="20439"/>
                    <a:pt x="0" y="21600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8" name="Line"/>
            <p:cNvSpPr/>
            <p:nvPr/>
          </p:nvSpPr>
          <p:spPr>
            <a:xfrm>
              <a:off x="13840584" y="5004627"/>
              <a:ext cx="93665" cy="210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6" extrusionOk="0">
                  <a:moveTo>
                    <a:pt x="982" y="0"/>
                  </a:moveTo>
                  <a:cubicBezTo>
                    <a:pt x="491" y="2509"/>
                    <a:pt x="0" y="5018"/>
                    <a:pt x="0" y="7909"/>
                  </a:cubicBezTo>
                  <a:cubicBezTo>
                    <a:pt x="0" y="10800"/>
                    <a:pt x="491" y="14073"/>
                    <a:pt x="859" y="16145"/>
                  </a:cubicBezTo>
                  <a:cubicBezTo>
                    <a:pt x="1227" y="18218"/>
                    <a:pt x="1473" y="19091"/>
                    <a:pt x="1964" y="19745"/>
                  </a:cubicBezTo>
                  <a:cubicBezTo>
                    <a:pt x="2455" y="20400"/>
                    <a:pt x="3191" y="20836"/>
                    <a:pt x="4173" y="21109"/>
                  </a:cubicBezTo>
                  <a:cubicBezTo>
                    <a:pt x="5155" y="21382"/>
                    <a:pt x="6382" y="21491"/>
                    <a:pt x="7609" y="21545"/>
                  </a:cubicBezTo>
                  <a:cubicBezTo>
                    <a:pt x="8836" y="21600"/>
                    <a:pt x="10064" y="21600"/>
                    <a:pt x="12396" y="20782"/>
                  </a:cubicBezTo>
                  <a:cubicBezTo>
                    <a:pt x="14727" y="19964"/>
                    <a:pt x="18164" y="18327"/>
                    <a:pt x="21600" y="16691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79" name="Line"/>
            <p:cNvSpPr/>
            <p:nvPr/>
          </p:nvSpPr>
          <p:spPr>
            <a:xfrm>
              <a:off x="13876773" y="4857746"/>
              <a:ext cx="114952" cy="6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600" y="5649"/>
                    <a:pt x="3200" y="11298"/>
                    <a:pt x="4600" y="15286"/>
                  </a:cubicBezTo>
                  <a:cubicBezTo>
                    <a:pt x="6000" y="19274"/>
                    <a:pt x="7200" y="21600"/>
                    <a:pt x="8200" y="21600"/>
                  </a:cubicBezTo>
                  <a:cubicBezTo>
                    <a:pt x="9200" y="21600"/>
                    <a:pt x="10000" y="19274"/>
                    <a:pt x="12200" y="15452"/>
                  </a:cubicBezTo>
                  <a:cubicBezTo>
                    <a:pt x="14400" y="11631"/>
                    <a:pt x="18000" y="6314"/>
                    <a:pt x="21600" y="997"/>
                  </a:cubicBezTo>
                </a:path>
              </a:pathLst>
            </a:custGeom>
            <a:noFill/>
            <a:ln w="635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686" name="Drawing"/>
          <p:cNvGrpSpPr/>
          <p:nvPr/>
        </p:nvGrpSpPr>
        <p:grpSpPr>
          <a:xfrm>
            <a:off x="15488191" y="2139146"/>
            <a:ext cx="325610" cy="694213"/>
            <a:chOff x="-12896" y="-51067"/>
            <a:chExt cx="325609" cy="694211"/>
          </a:xfrm>
        </p:grpSpPr>
        <p:sp>
          <p:nvSpPr>
            <p:cNvPr id="681" name="Line"/>
            <p:cNvSpPr/>
            <p:nvPr/>
          </p:nvSpPr>
          <p:spPr>
            <a:xfrm>
              <a:off x="-12897" y="-22697"/>
              <a:ext cx="132689" cy="1532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3" h="21338" extrusionOk="0">
                  <a:moveTo>
                    <a:pt x="2177" y="3161"/>
                  </a:moveTo>
                  <a:cubicBezTo>
                    <a:pt x="1873" y="1580"/>
                    <a:pt x="1568" y="0"/>
                    <a:pt x="1416" y="0"/>
                  </a:cubicBezTo>
                  <a:cubicBezTo>
                    <a:pt x="1264" y="0"/>
                    <a:pt x="1264" y="1580"/>
                    <a:pt x="1112" y="4610"/>
                  </a:cubicBezTo>
                  <a:cubicBezTo>
                    <a:pt x="960" y="7639"/>
                    <a:pt x="656" y="12117"/>
                    <a:pt x="351" y="15015"/>
                  </a:cubicBezTo>
                  <a:cubicBezTo>
                    <a:pt x="47" y="17912"/>
                    <a:pt x="-257" y="19229"/>
                    <a:pt x="351" y="20151"/>
                  </a:cubicBezTo>
                  <a:cubicBezTo>
                    <a:pt x="960" y="21073"/>
                    <a:pt x="2481" y="21600"/>
                    <a:pt x="4611" y="21205"/>
                  </a:cubicBezTo>
                  <a:cubicBezTo>
                    <a:pt x="6740" y="20810"/>
                    <a:pt x="9478" y="19493"/>
                    <a:pt x="12368" y="18307"/>
                  </a:cubicBezTo>
                  <a:cubicBezTo>
                    <a:pt x="15258" y="17122"/>
                    <a:pt x="18301" y="16068"/>
                    <a:pt x="21343" y="15015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2" name="Line"/>
            <p:cNvSpPr/>
            <p:nvPr/>
          </p:nvSpPr>
          <p:spPr>
            <a:xfrm>
              <a:off x="131139" y="-51068"/>
              <a:ext cx="21178" cy="243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3" h="21600" extrusionOk="0">
                  <a:moveTo>
                    <a:pt x="0" y="0"/>
                  </a:moveTo>
                  <a:cubicBezTo>
                    <a:pt x="9000" y="4186"/>
                    <a:pt x="18000" y="8372"/>
                    <a:pt x="19800" y="11972"/>
                  </a:cubicBezTo>
                  <a:cubicBezTo>
                    <a:pt x="21600" y="15572"/>
                    <a:pt x="16200" y="18586"/>
                    <a:pt x="10801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3" name="Line"/>
            <p:cNvSpPr/>
            <p:nvPr/>
          </p:nvSpPr>
          <p:spPr>
            <a:xfrm>
              <a:off x="12435" y="425559"/>
              <a:ext cx="181121" cy="217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6" h="21421" extrusionOk="0">
                  <a:moveTo>
                    <a:pt x="1971" y="0"/>
                  </a:moveTo>
                  <a:cubicBezTo>
                    <a:pt x="1521" y="4283"/>
                    <a:pt x="1071" y="8566"/>
                    <a:pt x="733" y="11731"/>
                  </a:cubicBezTo>
                  <a:cubicBezTo>
                    <a:pt x="396" y="14897"/>
                    <a:pt x="171" y="16945"/>
                    <a:pt x="58" y="18434"/>
                  </a:cubicBezTo>
                  <a:cubicBezTo>
                    <a:pt x="-54" y="19924"/>
                    <a:pt x="-54" y="20855"/>
                    <a:pt x="508" y="21228"/>
                  </a:cubicBezTo>
                  <a:cubicBezTo>
                    <a:pt x="1071" y="21600"/>
                    <a:pt x="2196" y="21414"/>
                    <a:pt x="5233" y="20855"/>
                  </a:cubicBezTo>
                  <a:cubicBezTo>
                    <a:pt x="8271" y="20297"/>
                    <a:pt x="13221" y="19366"/>
                    <a:pt x="16259" y="18528"/>
                  </a:cubicBezTo>
                  <a:cubicBezTo>
                    <a:pt x="19296" y="17690"/>
                    <a:pt x="20421" y="16945"/>
                    <a:pt x="21546" y="162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4" name="Line"/>
            <p:cNvSpPr/>
            <p:nvPr/>
          </p:nvSpPr>
          <p:spPr>
            <a:xfrm>
              <a:off x="199229" y="459604"/>
              <a:ext cx="14024" cy="170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18" h="21600" extrusionOk="0">
                  <a:moveTo>
                    <a:pt x="0" y="0"/>
                  </a:moveTo>
                  <a:cubicBezTo>
                    <a:pt x="8100" y="4800"/>
                    <a:pt x="16200" y="9600"/>
                    <a:pt x="18900" y="13200"/>
                  </a:cubicBezTo>
                  <a:cubicBezTo>
                    <a:pt x="21600" y="16800"/>
                    <a:pt x="18900" y="19200"/>
                    <a:pt x="162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5" name="Line"/>
            <p:cNvSpPr/>
            <p:nvPr/>
          </p:nvSpPr>
          <p:spPr>
            <a:xfrm>
              <a:off x="250296" y="278032"/>
              <a:ext cx="62417" cy="794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7200" y="14400"/>
                    <a:pt x="14400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696" name="Drawing"/>
          <p:cNvGrpSpPr/>
          <p:nvPr/>
        </p:nvGrpSpPr>
        <p:grpSpPr>
          <a:xfrm>
            <a:off x="21750291" y="3728788"/>
            <a:ext cx="898887" cy="774927"/>
            <a:chOff x="-118581" y="-72876"/>
            <a:chExt cx="898886" cy="774926"/>
          </a:xfrm>
        </p:grpSpPr>
        <p:sp>
          <p:nvSpPr>
            <p:cNvPr id="687" name="Line"/>
            <p:cNvSpPr/>
            <p:nvPr/>
          </p:nvSpPr>
          <p:spPr>
            <a:xfrm>
              <a:off x="-118582" y="-42150"/>
              <a:ext cx="119217" cy="7442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2" extrusionOk="0">
                  <a:moveTo>
                    <a:pt x="21600" y="1220"/>
                  </a:moveTo>
                  <a:cubicBezTo>
                    <a:pt x="21200" y="645"/>
                    <a:pt x="20800" y="70"/>
                    <a:pt x="20800" y="6"/>
                  </a:cubicBezTo>
                  <a:cubicBezTo>
                    <a:pt x="20800" y="-58"/>
                    <a:pt x="21200" y="389"/>
                    <a:pt x="20600" y="1859"/>
                  </a:cubicBezTo>
                  <a:cubicBezTo>
                    <a:pt x="20000" y="3329"/>
                    <a:pt x="18400" y="5821"/>
                    <a:pt x="16200" y="8250"/>
                  </a:cubicBezTo>
                  <a:cubicBezTo>
                    <a:pt x="14000" y="10678"/>
                    <a:pt x="11200" y="13043"/>
                    <a:pt x="9000" y="15120"/>
                  </a:cubicBezTo>
                  <a:cubicBezTo>
                    <a:pt x="6800" y="17196"/>
                    <a:pt x="5200" y="18986"/>
                    <a:pt x="3800" y="20008"/>
                  </a:cubicBezTo>
                  <a:cubicBezTo>
                    <a:pt x="2400" y="21031"/>
                    <a:pt x="1200" y="21286"/>
                    <a:pt x="0" y="21542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8" name="Line"/>
            <p:cNvSpPr/>
            <p:nvPr/>
          </p:nvSpPr>
          <p:spPr>
            <a:xfrm>
              <a:off x="-19235" y="-72877"/>
              <a:ext cx="799540" cy="6912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472" extrusionOk="0">
                  <a:moveTo>
                    <a:pt x="0" y="2058"/>
                  </a:moveTo>
                  <a:cubicBezTo>
                    <a:pt x="1662" y="1921"/>
                    <a:pt x="3323" y="1783"/>
                    <a:pt x="5192" y="1612"/>
                  </a:cubicBezTo>
                  <a:cubicBezTo>
                    <a:pt x="7062" y="1441"/>
                    <a:pt x="9138" y="1235"/>
                    <a:pt x="10770" y="995"/>
                  </a:cubicBezTo>
                  <a:cubicBezTo>
                    <a:pt x="12402" y="755"/>
                    <a:pt x="13589" y="481"/>
                    <a:pt x="14331" y="275"/>
                  </a:cubicBezTo>
                  <a:cubicBezTo>
                    <a:pt x="15073" y="69"/>
                    <a:pt x="15369" y="-68"/>
                    <a:pt x="15488" y="35"/>
                  </a:cubicBezTo>
                  <a:cubicBezTo>
                    <a:pt x="15607" y="138"/>
                    <a:pt x="15547" y="481"/>
                    <a:pt x="15518" y="1818"/>
                  </a:cubicBezTo>
                  <a:cubicBezTo>
                    <a:pt x="15488" y="3155"/>
                    <a:pt x="15488" y="5486"/>
                    <a:pt x="15547" y="8126"/>
                  </a:cubicBezTo>
                  <a:cubicBezTo>
                    <a:pt x="15607" y="10766"/>
                    <a:pt x="15725" y="13715"/>
                    <a:pt x="15785" y="15841"/>
                  </a:cubicBezTo>
                  <a:cubicBezTo>
                    <a:pt x="15844" y="17966"/>
                    <a:pt x="15844" y="19269"/>
                    <a:pt x="15963" y="20092"/>
                  </a:cubicBezTo>
                  <a:cubicBezTo>
                    <a:pt x="16081" y="20915"/>
                    <a:pt x="16319" y="21258"/>
                    <a:pt x="16971" y="21395"/>
                  </a:cubicBezTo>
                  <a:cubicBezTo>
                    <a:pt x="17624" y="21532"/>
                    <a:pt x="18692" y="21463"/>
                    <a:pt x="19434" y="21361"/>
                  </a:cubicBezTo>
                  <a:cubicBezTo>
                    <a:pt x="20176" y="21258"/>
                    <a:pt x="20591" y="21121"/>
                    <a:pt x="20947" y="20743"/>
                  </a:cubicBezTo>
                  <a:cubicBezTo>
                    <a:pt x="21303" y="20366"/>
                    <a:pt x="21600" y="19749"/>
                    <a:pt x="21452" y="18961"/>
                  </a:cubicBezTo>
                  <a:cubicBezTo>
                    <a:pt x="21303" y="18172"/>
                    <a:pt x="20710" y="17212"/>
                    <a:pt x="20117" y="16252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9" name="Line"/>
            <p:cNvSpPr/>
            <p:nvPr/>
          </p:nvSpPr>
          <p:spPr>
            <a:xfrm>
              <a:off x="119850" y="79477"/>
              <a:ext cx="205319" cy="861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6258" y="5538"/>
                    <a:pt x="10916" y="11077"/>
                    <a:pt x="7316" y="14677"/>
                  </a:cubicBezTo>
                  <a:cubicBezTo>
                    <a:pt x="3716" y="18277"/>
                    <a:pt x="1858" y="19938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0" name="Line"/>
            <p:cNvSpPr/>
            <p:nvPr/>
          </p:nvSpPr>
          <p:spPr>
            <a:xfrm>
              <a:off x="99981" y="284793"/>
              <a:ext cx="39740" cy="192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1" name="Line"/>
            <p:cNvSpPr/>
            <p:nvPr/>
          </p:nvSpPr>
          <p:spPr>
            <a:xfrm>
              <a:off x="146343" y="292796"/>
              <a:ext cx="278172" cy="1443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95" extrusionOk="0">
                  <a:moveTo>
                    <a:pt x="0" y="4704"/>
                  </a:moveTo>
                  <a:cubicBezTo>
                    <a:pt x="5829" y="3068"/>
                    <a:pt x="11657" y="1431"/>
                    <a:pt x="15086" y="613"/>
                  </a:cubicBezTo>
                  <a:cubicBezTo>
                    <a:pt x="18514" y="-205"/>
                    <a:pt x="19543" y="-205"/>
                    <a:pt x="20314" y="613"/>
                  </a:cubicBezTo>
                  <a:cubicBezTo>
                    <a:pt x="21086" y="1431"/>
                    <a:pt x="21600" y="3068"/>
                    <a:pt x="21600" y="5850"/>
                  </a:cubicBezTo>
                  <a:cubicBezTo>
                    <a:pt x="21600" y="8631"/>
                    <a:pt x="21086" y="12559"/>
                    <a:pt x="20229" y="15340"/>
                  </a:cubicBezTo>
                  <a:cubicBezTo>
                    <a:pt x="19371" y="18122"/>
                    <a:pt x="18171" y="19759"/>
                    <a:pt x="16971" y="21395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2" name="Line"/>
            <p:cNvSpPr/>
            <p:nvPr/>
          </p:nvSpPr>
          <p:spPr>
            <a:xfrm>
              <a:off x="166213" y="443748"/>
              <a:ext cx="271547" cy="59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566" y="18400"/>
                    <a:pt x="9132" y="15200"/>
                    <a:pt x="12732" y="11600"/>
                  </a:cubicBezTo>
                  <a:cubicBezTo>
                    <a:pt x="16332" y="8000"/>
                    <a:pt x="18966" y="40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3" name="Line"/>
            <p:cNvSpPr/>
            <p:nvPr/>
          </p:nvSpPr>
          <p:spPr>
            <a:xfrm>
              <a:off x="239066" y="158954"/>
              <a:ext cx="26494" cy="463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21600" y="2263"/>
                    <a:pt x="21600" y="4526"/>
                    <a:pt x="20700" y="7509"/>
                  </a:cubicBezTo>
                  <a:cubicBezTo>
                    <a:pt x="19800" y="10491"/>
                    <a:pt x="18000" y="14194"/>
                    <a:pt x="14400" y="16663"/>
                  </a:cubicBezTo>
                  <a:cubicBezTo>
                    <a:pt x="10800" y="19131"/>
                    <a:pt x="5400" y="20366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4" name="Line"/>
            <p:cNvSpPr/>
            <p:nvPr/>
          </p:nvSpPr>
          <p:spPr>
            <a:xfrm>
              <a:off x="166213" y="576210"/>
              <a:ext cx="317909" cy="728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4200" y="18327"/>
                    <a:pt x="8400" y="15055"/>
                    <a:pt x="12000" y="11455"/>
                  </a:cubicBezTo>
                  <a:cubicBezTo>
                    <a:pt x="15600" y="7855"/>
                    <a:pt x="18600" y="3927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5" name="Line"/>
            <p:cNvSpPr/>
            <p:nvPr/>
          </p:nvSpPr>
          <p:spPr>
            <a:xfrm>
              <a:off x="451006" y="529848"/>
              <a:ext cx="33116" cy="13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  <p:grpSp>
        <p:nvGrpSpPr>
          <p:cNvPr id="703" name="Drawing"/>
          <p:cNvGrpSpPr/>
          <p:nvPr/>
        </p:nvGrpSpPr>
        <p:grpSpPr>
          <a:xfrm>
            <a:off x="21749336" y="7360744"/>
            <a:ext cx="744770" cy="693538"/>
            <a:chOff x="634" y="-27741"/>
            <a:chExt cx="744769" cy="693537"/>
          </a:xfrm>
        </p:grpSpPr>
        <p:sp>
          <p:nvSpPr>
            <p:cNvPr id="697" name="Line"/>
            <p:cNvSpPr/>
            <p:nvPr/>
          </p:nvSpPr>
          <p:spPr>
            <a:xfrm>
              <a:off x="634" y="-27742"/>
              <a:ext cx="379135" cy="27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5444" y="21600"/>
                    <a:pt x="10888" y="21600"/>
                    <a:pt x="14488" y="18000"/>
                  </a:cubicBezTo>
                  <a:cubicBezTo>
                    <a:pt x="18088" y="14400"/>
                    <a:pt x="19844" y="7200"/>
                    <a:pt x="21600" y="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8" name="Line"/>
            <p:cNvSpPr/>
            <p:nvPr/>
          </p:nvSpPr>
          <p:spPr>
            <a:xfrm>
              <a:off x="19129" y="55482"/>
              <a:ext cx="138709" cy="3791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cubicBezTo>
                    <a:pt x="18720" y="176"/>
                    <a:pt x="15840" y="351"/>
                    <a:pt x="13920" y="1756"/>
                  </a:cubicBezTo>
                  <a:cubicBezTo>
                    <a:pt x="12000" y="3161"/>
                    <a:pt x="11040" y="5795"/>
                    <a:pt x="8880" y="9307"/>
                  </a:cubicBezTo>
                  <a:cubicBezTo>
                    <a:pt x="6720" y="12820"/>
                    <a:pt x="3360" y="1721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9" name="Line"/>
            <p:cNvSpPr/>
            <p:nvPr/>
          </p:nvSpPr>
          <p:spPr>
            <a:xfrm>
              <a:off x="93106" y="251937"/>
              <a:ext cx="192324" cy="386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2" h="21474" extrusionOk="0">
                  <a:moveTo>
                    <a:pt x="0" y="2445"/>
                  </a:moveTo>
                  <a:cubicBezTo>
                    <a:pt x="5143" y="1588"/>
                    <a:pt x="10286" y="731"/>
                    <a:pt x="13886" y="303"/>
                  </a:cubicBezTo>
                  <a:cubicBezTo>
                    <a:pt x="17486" y="-126"/>
                    <a:pt x="19543" y="-126"/>
                    <a:pt x="20571" y="474"/>
                  </a:cubicBezTo>
                  <a:cubicBezTo>
                    <a:pt x="21600" y="1074"/>
                    <a:pt x="21600" y="2274"/>
                    <a:pt x="20914" y="4931"/>
                  </a:cubicBezTo>
                  <a:cubicBezTo>
                    <a:pt x="20229" y="7588"/>
                    <a:pt x="18857" y="11703"/>
                    <a:pt x="16628" y="14703"/>
                  </a:cubicBezTo>
                  <a:cubicBezTo>
                    <a:pt x="14400" y="17703"/>
                    <a:pt x="11314" y="19588"/>
                    <a:pt x="8228" y="21474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700" name="Line"/>
            <p:cNvSpPr/>
            <p:nvPr/>
          </p:nvSpPr>
          <p:spPr>
            <a:xfrm>
              <a:off x="46870" y="434616"/>
              <a:ext cx="231181" cy="27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701" name="Line"/>
            <p:cNvSpPr/>
            <p:nvPr/>
          </p:nvSpPr>
          <p:spPr>
            <a:xfrm>
              <a:off x="462994" y="240426"/>
              <a:ext cx="27742" cy="129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7200" y="7200"/>
                    <a:pt x="14400" y="14400"/>
                    <a:pt x="2160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702" name="Line"/>
            <p:cNvSpPr/>
            <p:nvPr/>
          </p:nvSpPr>
          <p:spPr>
            <a:xfrm>
              <a:off x="573959" y="-27742"/>
              <a:ext cx="171446" cy="6935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4" h="21600" extrusionOk="0">
                  <a:moveTo>
                    <a:pt x="13886" y="0"/>
                  </a:moveTo>
                  <a:cubicBezTo>
                    <a:pt x="14657" y="2880"/>
                    <a:pt x="15429" y="5760"/>
                    <a:pt x="16393" y="8544"/>
                  </a:cubicBezTo>
                  <a:cubicBezTo>
                    <a:pt x="17357" y="11328"/>
                    <a:pt x="18514" y="14016"/>
                    <a:pt x="19479" y="15840"/>
                  </a:cubicBezTo>
                  <a:cubicBezTo>
                    <a:pt x="20443" y="17664"/>
                    <a:pt x="21214" y="18624"/>
                    <a:pt x="21407" y="19344"/>
                  </a:cubicBezTo>
                  <a:cubicBezTo>
                    <a:pt x="21600" y="20064"/>
                    <a:pt x="21214" y="20544"/>
                    <a:pt x="19864" y="20880"/>
                  </a:cubicBezTo>
                  <a:cubicBezTo>
                    <a:pt x="18514" y="21216"/>
                    <a:pt x="16200" y="21408"/>
                    <a:pt x="12729" y="21504"/>
                  </a:cubicBezTo>
                  <a:cubicBezTo>
                    <a:pt x="9257" y="21600"/>
                    <a:pt x="4629" y="21600"/>
                    <a:pt x="0" y="21600"/>
                  </a:cubicBezTo>
                </a:path>
              </a:pathLst>
            </a:custGeom>
            <a:noFill/>
            <a:ln w="88900" cap="rnd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algn="l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</p:grpSp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5" name="讀一讀，把下面的詞語組成句子吧！"/>
          <p:cNvSpPr txBox="1">
            <a:spLocks noGrp="1"/>
          </p:cNvSpPr>
          <p:nvPr>
            <p:ph type="title"/>
          </p:nvPr>
        </p:nvSpPr>
        <p:spPr>
          <a:xfrm>
            <a:off x="1219200" y="603083"/>
            <a:ext cx="21945600" cy="2298701"/>
          </a:xfrm>
          <a:prstGeom prst="rect">
            <a:avLst/>
          </a:prstGeom>
        </p:spPr>
        <p:txBody>
          <a:bodyPr/>
          <a:lstStyle>
            <a:lvl1pPr defTabSz="767715">
              <a:defRPr sz="10788" spc="-107"/>
            </a:lvl1pPr>
          </a:lstStyle>
          <a:p>
            <a:r>
              <a:t>讀一讀，把下面的詞語組成句子吧！</a:t>
            </a:r>
          </a:p>
        </p:txBody>
      </p:sp>
      <p:sp>
        <p:nvSpPr>
          <p:cNvPr id="706" name="妹妹已經長大了"/>
          <p:cNvSpPr txBox="1"/>
          <p:nvPr/>
        </p:nvSpPr>
        <p:spPr>
          <a:xfrm>
            <a:off x="2491239" y="10316669"/>
            <a:ext cx="4559301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50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</a:lstStyle>
          <a:p>
            <a:r>
              <a:t>妹妹已經長大了</a:t>
            </a:r>
          </a:p>
        </p:txBody>
      </p:sp>
      <p:sp>
        <p:nvSpPr>
          <p:cNvPr id="707" name="也"/>
          <p:cNvSpPr txBox="1"/>
          <p:nvPr/>
        </p:nvSpPr>
        <p:spPr>
          <a:xfrm>
            <a:off x="20903031" y="11491520"/>
            <a:ext cx="977714" cy="990601"/>
          </a:xfrm>
          <a:prstGeom prst="rect">
            <a:avLst/>
          </a:prstGeom>
          <a:solidFill>
            <a:srgbClr val="43E9C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也</a:t>
            </a:r>
          </a:p>
        </p:txBody>
      </p:sp>
      <p:sp>
        <p:nvSpPr>
          <p:cNvPr id="708" name="比以前更懂事了"/>
          <p:cNvSpPr txBox="1"/>
          <p:nvPr/>
        </p:nvSpPr>
        <p:spPr>
          <a:xfrm>
            <a:off x="12283992" y="11491520"/>
            <a:ext cx="4559301" cy="990601"/>
          </a:xfrm>
          <a:prstGeom prst="rect">
            <a:avLst/>
          </a:prstGeom>
          <a:solidFill>
            <a:srgbClr val="FFB5A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比以前更懂事了</a:t>
            </a:r>
          </a:p>
        </p:txBody>
      </p:sp>
      <p:sp>
        <p:nvSpPr>
          <p:cNvPr id="709" name="如果你有不懂的問題"/>
          <p:cNvSpPr txBox="1"/>
          <p:nvPr/>
        </p:nvSpPr>
        <p:spPr>
          <a:xfrm>
            <a:off x="2386874" y="4072665"/>
            <a:ext cx="5829301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50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</a:lstStyle>
          <a:p>
            <a:r>
              <a:t>如果你有不懂的問題</a:t>
            </a:r>
          </a:p>
        </p:txBody>
      </p:sp>
      <p:sp>
        <p:nvSpPr>
          <p:cNvPr id="710" name="可以問老師"/>
          <p:cNvSpPr txBox="1"/>
          <p:nvPr/>
        </p:nvSpPr>
        <p:spPr>
          <a:xfrm>
            <a:off x="8493895" y="4072665"/>
            <a:ext cx="3289301" cy="990601"/>
          </a:xfrm>
          <a:prstGeom prst="rect">
            <a:avLst/>
          </a:prstGeom>
          <a:solidFill>
            <a:srgbClr val="FFD0E7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可以問老師</a:t>
            </a:r>
          </a:p>
        </p:txBody>
      </p:sp>
      <p:sp>
        <p:nvSpPr>
          <p:cNvPr id="711" name="或者"/>
          <p:cNvSpPr txBox="1"/>
          <p:nvPr/>
        </p:nvSpPr>
        <p:spPr>
          <a:xfrm>
            <a:off x="12068748" y="4072665"/>
            <a:ext cx="1384301" cy="990601"/>
          </a:xfrm>
          <a:prstGeom prst="rect">
            <a:avLst/>
          </a:prstGeom>
          <a:solidFill>
            <a:srgbClr val="01BFF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或者</a:t>
            </a:r>
          </a:p>
        </p:txBody>
      </p:sp>
      <p:sp>
        <p:nvSpPr>
          <p:cNvPr id="712" name="上網找答案"/>
          <p:cNvSpPr txBox="1"/>
          <p:nvPr/>
        </p:nvSpPr>
        <p:spPr>
          <a:xfrm>
            <a:off x="13730768" y="4072665"/>
            <a:ext cx="3289301" cy="990601"/>
          </a:xfrm>
          <a:prstGeom prst="rect">
            <a:avLst/>
          </a:prstGeom>
          <a:solidFill>
            <a:srgbClr val="A5E8D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上網找答案</a:t>
            </a:r>
          </a:p>
        </p:txBody>
      </p:sp>
      <p:sp>
        <p:nvSpPr>
          <p:cNvPr id="713" name="媽媽平常的碎念"/>
          <p:cNvSpPr txBox="1"/>
          <p:nvPr/>
        </p:nvSpPr>
        <p:spPr>
          <a:xfrm>
            <a:off x="2491239" y="7194667"/>
            <a:ext cx="4559301" cy="990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5000">
                <a:solidFill>
                  <a:srgbClr val="000000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</a:lstStyle>
          <a:p>
            <a:r>
              <a:t>媽媽平常的碎念</a:t>
            </a:r>
          </a:p>
        </p:txBody>
      </p:sp>
      <p:sp>
        <p:nvSpPr>
          <p:cNvPr id="714" name="不是"/>
          <p:cNvSpPr txBox="1"/>
          <p:nvPr/>
        </p:nvSpPr>
        <p:spPr>
          <a:xfrm>
            <a:off x="7152223" y="7196652"/>
            <a:ext cx="1384301" cy="990601"/>
          </a:xfrm>
          <a:prstGeom prst="rect">
            <a:avLst/>
          </a:prstGeom>
          <a:solidFill>
            <a:srgbClr val="FF87B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不是</a:t>
            </a:r>
          </a:p>
        </p:txBody>
      </p:sp>
      <p:sp>
        <p:nvSpPr>
          <p:cNvPr id="715" name="而是"/>
          <p:cNvSpPr txBox="1"/>
          <p:nvPr/>
        </p:nvSpPr>
        <p:spPr>
          <a:xfrm>
            <a:off x="15847476" y="7462735"/>
            <a:ext cx="1384301" cy="990601"/>
          </a:xfrm>
          <a:prstGeom prst="rect">
            <a:avLst/>
          </a:prstGeom>
          <a:solidFill>
            <a:srgbClr val="FF87B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而是</a:t>
            </a:r>
          </a:p>
        </p:txBody>
      </p:sp>
      <p:sp>
        <p:nvSpPr>
          <p:cNvPr id="716" name="因為討厭你"/>
          <p:cNvSpPr txBox="1"/>
          <p:nvPr/>
        </p:nvSpPr>
        <p:spPr>
          <a:xfrm>
            <a:off x="8913125" y="6969361"/>
            <a:ext cx="3289301" cy="990601"/>
          </a:xfrm>
          <a:prstGeom prst="rect">
            <a:avLst/>
          </a:prstGeom>
          <a:solidFill>
            <a:srgbClr val="FFC61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因為討厭你</a:t>
            </a:r>
          </a:p>
        </p:txBody>
      </p:sp>
      <p:sp>
        <p:nvSpPr>
          <p:cNvPr id="717" name="希望你能變得更好"/>
          <p:cNvSpPr txBox="1"/>
          <p:nvPr/>
        </p:nvSpPr>
        <p:spPr>
          <a:xfrm>
            <a:off x="13942476" y="5404501"/>
            <a:ext cx="5194301" cy="990601"/>
          </a:xfrm>
          <a:prstGeom prst="rect">
            <a:avLst/>
          </a:prstGeom>
          <a:solidFill>
            <a:srgbClr val="00C4B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5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希望你能變得更好</a:t>
            </a:r>
          </a:p>
        </p:txBody>
      </p:sp>
      <p:sp>
        <p:nvSpPr>
          <p:cNvPr id="718" name="Paper Clip"/>
          <p:cNvSpPr/>
          <p:nvPr/>
        </p:nvSpPr>
        <p:spPr>
          <a:xfrm>
            <a:off x="1607020" y="3910220"/>
            <a:ext cx="502135" cy="1315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19" name="Paper Clip"/>
          <p:cNvSpPr/>
          <p:nvPr/>
        </p:nvSpPr>
        <p:spPr>
          <a:xfrm>
            <a:off x="1607020" y="7032223"/>
            <a:ext cx="502135" cy="1315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20" name="Paper Clip"/>
          <p:cNvSpPr/>
          <p:nvPr/>
        </p:nvSpPr>
        <p:spPr>
          <a:xfrm>
            <a:off x="1607020" y="10154225"/>
            <a:ext cx="502135" cy="1315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21" name="編輯"/>
          <p:cNvSpPr txBox="1"/>
          <p:nvPr/>
        </p:nvSpPr>
        <p:spPr>
          <a:xfrm>
            <a:off x="21180246" y="7488135"/>
            <a:ext cx="1308101" cy="939801"/>
          </a:xfrm>
          <a:prstGeom prst="rect">
            <a:avLst/>
          </a:prstGeom>
          <a:solidFill>
            <a:srgbClr val="00A1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4700" b="1">
                <a:solidFill>
                  <a:srgbClr val="000000"/>
                </a:solidFill>
              </a:defRPr>
            </a:lvl1pPr>
          </a:lstStyle>
          <a:p>
            <a:r>
              <a:t>編輯</a:t>
            </a:r>
          </a:p>
        </p:txBody>
      </p:sp>
    </p:spTree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糖果"/>
          <p:cNvSpPr txBox="1"/>
          <p:nvPr/>
        </p:nvSpPr>
        <p:spPr>
          <a:xfrm>
            <a:off x="12574262" y="1868328"/>
            <a:ext cx="3495947" cy="1879601"/>
          </a:xfrm>
          <a:prstGeom prst="rect">
            <a:avLst/>
          </a:prstGeom>
          <a:solidFill>
            <a:srgbClr val="43E9C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糖果</a:t>
            </a:r>
          </a:p>
        </p:txBody>
      </p:sp>
      <p:sp>
        <p:nvSpPr>
          <p:cNvPr id="724" name="一顆"/>
          <p:cNvSpPr txBox="1"/>
          <p:nvPr/>
        </p:nvSpPr>
        <p:spPr>
          <a:xfrm>
            <a:off x="2578889" y="6302667"/>
            <a:ext cx="3221595" cy="1879601"/>
          </a:xfrm>
          <a:prstGeom prst="rect">
            <a:avLst/>
          </a:prstGeom>
          <a:solidFill>
            <a:srgbClr val="FFB5A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一顆</a:t>
            </a:r>
          </a:p>
        </p:txBody>
      </p:sp>
      <p:sp>
        <p:nvSpPr>
          <p:cNvPr id="725" name="笑臉"/>
          <p:cNvSpPr txBox="1"/>
          <p:nvPr/>
        </p:nvSpPr>
        <p:spPr>
          <a:xfrm>
            <a:off x="14183641" y="6103458"/>
            <a:ext cx="3842463" cy="1879601"/>
          </a:xfrm>
          <a:prstGeom prst="rect">
            <a:avLst/>
          </a:prstGeom>
          <a:solidFill>
            <a:srgbClr val="FFD0E7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笑臉</a:t>
            </a:r>
          </a:p>
        </p:txBody>
      </p:sp>
      <p:sp>
        <p:nvSpPr>
          <p:cNvPr id="726" name="一枝"/>
          <p:cNvSpPr txBox="1"/>
          <p:nvPr/>
        </p:nvSpPr>
        <p:spPr>
          <a:xfrm>
            <a:off x="2475116" y="1868328"/>
            <a:ext cx="3429141" cy="1879601"/>
          </a:xfrm>
          <a:prstGeom prst="rect">
            <a:avLst/>
          </a:prstGeom>
          <a:solidFill>
            <a:srgbClr val="01BFF4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一枝</a:t>
            </a:r>
          </a:p>
        </p:txBody>
      </p:sp>
      <p:sp>
        <p:nvSpPr>
          <p:cNvPr id="727" name="鉛筆"/>
          <p:cNvSpPr txBox="1"/>
          <p:nvPr/>
        </p:nvSpPr>
        <p:spPr>
          <a:xfrm>
            <a:off x="6058781" y="1868328"/>
            <a:ext cx="3664361" cy="1879601"/>
          </a:xfrm>
          <a:prstGeom prst="rect">
            <a:avLst/>
          </a:prstGeom>
          <a:solidFill>
            <a:srgbClr val="A5E8D9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鉛筆</a:t>
            </a:r>
          </a:p>
        </p:txBody>
      </p:sp>
      <p:sp>
        <p:nvSpPr>
          <p:cNvPr id="728" name="獅子"/>
          <p:cNvSpPr txBox="1"/>
          <p:nvPr/>
        </p:nvSpPr>
        <p:spPr>
          <a:xfrm>
            <a:off x="18341959" y="10896488"/>
            <a:ext cx="3747380" cy="1879601"/>
          </a:xfrm>
          <a:prstGeom prst="rect">
            <a:avLst/>
          </a:prstGeom>
          <a:solidFill>
            <a:srgbClr val="FF87B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獅子</a:t>
            </a:r>
          </a:p>
        </p:txBody>
      </p:sp>
      <p:sp>
        <p:nvSpPr>
          <p:cNvPr id="729" name="一張"/>
          <p:cNvSpPr txBox="1"/>
          <p:nvPr/>
        </p:nvSpPr>
        <p:spPr>
          <a:xfrm>
            <a:off x="2537380" y="11130470"/>
            <a:ext cx="3304613" cy="1879601"/>
          </a:xfrm>
          <a:prstGeom prst="rect">
            <a:avLst/>
          </a:prstGeom>
          <a:solidFill>
            <a:srgbClr val="FF87B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一張</a:t>
            </a:r>
          </a:p>
        </p:txBody>
      </p:sp>
      <p:sp>
        <p:nvSpPr>
          <p:cNvPr id="730" name="白雲"/>
          <p:cNvSpPr txBox="1"/>
          <p:nvPr/>
        </p:nvSpPr>
        <p:spPr>
          <a:xfrm>
            <a:off x="5811896" y="3905651"/>
            <a:ext cx="3512160" cy="1879601"/>
          </a:xfrm>
          <a:prstGeom prst="rect">
            <a:avLst/>
          </a:prstGeom>
          <a:solidFill>
            <a:srgbClr val="FFC618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白雲</a:t>
            </a:r>
          </a:p>
        </p:txBody>
      </p:sp>
      <p:sp>
        <p:nvSpPr>
          <p:cNvPr id="731" name="一頭"/>
          <p:cNvSpPr txBox="1"/>
          <p:nvPr/>
        </p:nvSpPr>
        <p:spPr>
          <a:xfrm>
            <a:off x="2537380" y="8699682"/>
            <a:ext cx="3304613" cy="1879601"/>
          </a:xfrm>
          <a:prstGeom prst="rect">
            <a:avLst/>
          </a:prstGeom>
          <a:solidFill>
            <a:srgbClr val="00C4B5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一頭</a:t>
            </a:r>
          </a:p>
        </p:txBody>
      </p:sp>
      <p:sp>
        <p:nvSpPr>
          <p:cNvPr id="732" name="Paper Clip"/>
          <p:cNvSpPr/>
          <p:nvPr/>
        </p:nvSpPr>
        <p:spPr>
          <a:xfrm>
            <a:off x="1280247" y="6584722"/>
            <a:ext cx="502135" cy="1315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33" name="Paper Clip"/>
          <p:cNvSpPr/>
          <p:nvPr/>
        </p:nvSpPr>
        <p:spPr>
          <a:xfrm>
            <a:off x="1280247" y="11412526"/>
            <a:ext cx="502135" cy="1315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34" name="一朵"/>
          <p:cNvSpPr txBox="1"/>
          <p:nvPr/>
        </p:nvSpPr>
        <p:spPr>
          <a:xfrm>
            <a:off x="2530462" y="3905651"/>
            <a:ext cx="3318450" cy="1879601"/>
          </a:xfrm>
          <a:prstGeom prst="rect">
            <a:avLst/>
          </a:prstGeom>
          <a:solidFill>
            <a:srgbClr val="00A1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10000" b="1">
                <a:solidFill>
                  <a:srgbClr val="000000"/>
                </a:solidFill>
              </a:defRPr>
            </a:lvl1pPr>
          </a:lstStyle>
          <a:p>
            <a:r>
              <a:t>一朵</a:t>
            </a:r>
          </a:p>
        </p:txBody>
      </p:sp>
      <p:sp>
        <p:nvSpPr>
          <p:cNvPr id="735" name="Paper Clip"/>
          <p:cNvSpPr/>
          <p:nvPr/>
        </p:nvSpPr>
        <p:spPr>
          <a:xfrm>
            <a:off x="1280247" y="8998625"/>
            <a:ext cx="502135" cy="1315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36" name="Paper Clip"/>
          <p:cNvSpPr/>
          <p:nvPr/>
        </p:nvSpPr>
        <p:spPr>
          <a:xfrm>
            <a:off x="1280247" y="2150384"/>
            <a:ext cx="502135" cy="13154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sp>
        <p:nvSpPr>
          <p:cNvPr id="737" name="Paper Clip"/>
          <p:cNvSpPr/>
          <p:nvPr/>
        </p:nvSpPr>
        <p:spPr>
          <a:xfrm>
            <a:off x="1280247" y="4367553"/>
            <a:ext cx="502135" cy="13154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87" extrusionOk="0">
                <a:moveTo>
                  <a:pt x="8320" y="21586"/>
                </a:moveTo>
                <a:cubicBezTo>
                  <a:pt x="7923" y="21590"/>
                  <a:pt x="4263" y="21600"/>
                  <a:pt x="1919" y="20738"/>
                </a:cubicBezTo>
                <a:cubicBezTo>
                  <a:pt x="644" y="20269"/>
                  <a:pt x="0" y="19646"/>
                  <a:pt x="0" y="18886"/>
                </a:cubicBezTo>
                <a:lnTo>
                  <a:pt x="0" y="3565"/>
                </a:lnTo>
                <a:cubicBezTo>
                  <a:pt x="0" y="3529"/>
                  <a:pt x="120" y="0"/>
                  <a:pt x="10672" y="0"/>
                </a:cubicBezTo>
                <a:cubicBezTo>
                  <a:pt x="14452" y="0"/>
                  <a:pt x="21600" y="713"/>
                  <a:pt x="21600" y="3410"/>
                </a:cubicBezTo>
                <a:lnTo>
                  <a:pt x="21600" y="16053"/>
                </a:lnTo>
                <a:cubicBezTo>
                  <a:pt x="21600" y="16340"/>
                  <a:pt x="20990" y="16572"/>
                  <a:pt x="20238" y="16572"/>
                </a:cubicBezTo>
                <a:cubicBezTo>
                  <a:pt x="19487" y="16572"/>
                  <a:pt x="18881" y="16340"/>
                  <a:pt x="18881" y="16053"/>
                </a:cubicBezTo>
                <a:lnTo>
                  <a:pt x="18881" y="3410"/>
                </a:lnTo>
                <a:cubicBezTo>
                  <a:pt x="18881" y="1077"/>
                  <a:pt x="11004" y="1039"/>
                  <a:pt x="10672" y="1039"/>
                </a:cubicBezTo>
                <a:cubicBezTo>
                  <a:pt x="3010" y="1039"/>
                  <a:pt x="2726" y="3309"/>
                  <a:pt x="2719" y="3565"/>
                </a:cubicBezTo>
                <a:lnTo>
                  <a:pt x="2719" y="18886"/>
                </a:lnTo>
                <a:cubicBezTo>
                  <a:pt x="2719" y="19358"/>
                  <a:pt x="3075" y="19717"/>
                  <a:pt x="3802" y="19986"/>
                </a:cubicBezTo>
                <a:cubicBezTo>
                  <a:pt x="5389" y="20573"/>
                  <a:pt x="8225" y="20548"/>
                  <a:pt x="8249" y="20547"/>
                </a:cubicBezTo>
                <a:lnTo>
                  <a:pt x="8298" y="20547"/>
                </a:lnTo>
                <a:cubicBezTo>
                  <a:pt x="10640" y="20547"/>
                  <a:pt x="12331" y="20343"/>
                  <a:pt x="13183" y="19959"/>
                </a:cubicBezTo>
                <a:cubicBezTo>
                  <a:pt x="14071" y="19557"/>
                  <a:pt x="13857" y="19059"/>
                  <a:pt x="13850" y="19043"/>
                </a:cubicBezTo>
                <a:lnTo>
                  <a:pt x="13828" y="18994"/>
                </a:lnTo>
                <a:lnTo>
                  <a:pt x="13828" y="7790"/>
                </a:lnTo>
                <a:cubicBezTo>
                  <a:pt x="13828" y="7424"/>
                  <a:pt x="13588" y="7158"/>
                  <a:pt x="13099" y="6975"/>
                </a:cubicBezTo>
                <a:cubicBezTo>
                  <a:pt x="12278" y="6668"/>
                  <a:pt x="10962" y="6674"/>
                  <a:pt x="10950" y="6673"/>
                </a:cubicBezTo>
                <a:lnTo>
                  <a:pt x="10902" y="6675"/>
                </a:lnTo>
                <a:cubicBezTo>
                  <a:pt x="9968" y="6675"/>
                  <a:pt x="9268" y="6765"/>
                  <a:pt x="8824" y="6945"/>
                </a:cubicBezTo>
                <a:cubicBezTo>
                  <a:pt x="8062" y="7252"/>
                  <a:pt x="8125" y="7751"/>
                  <a:pt x="8125" y="7752"/>
                </a:cubicBezTo>
                <a:lnTo>
                  <a:pt x="8130" y="12871"/>
                </a:lnTo>
                <a:cubicBezTo>
                  <a:pt x="8130" y="13157"/>
                  <a:pt x="7520" y="13390"/>
                  <a:pt x="6768" y="13390"/>
                </a:cubicBezTo>
                <a:cubicBezTo>
                  <a:pt x="6016" y="13390"/>
                  <a:pt x="5407" y="13157"/>
                  <a:pt x="5407" y="12871"/>
                </a:cubicBezTo>
                <a:lnTo>
                  <a:pt x="5407" y="7805"/>
                </a:lnTo>
                <a:cubicBezTo>
                  <a:pt x="5385" y="7639"/>
                  <a:pt x="5363" y="6839"/>
                  <a:pt x="6821" y="6241"/>
                </a:cubicBezTo>
                <a:cubicBezTo>
                  <a:pt x="7798" y="5841"/>
                  <a:pt x="9166" y="5638"/>
                  <a:pt x="10884" y="5636"/>
                </a:cubicBezTo>
                <a:cubicBezTo>
                  <a:pt x="11241" y="5633"/>
                  <a:pt x="13390" y="5638"/>
                  <a:pt x="14978" y="6223"/>
                </a:cubicBezTo>
                <a:cubicBezTo>
                  <a:pt x="16020" y="6607"/>
                  <a:pt x="16551" y="7134"/>
                  <a:pt x="16551" y="7790"/>
                </a:cubicBezTo>
                <a:lnTo>
                  <a:pt x="16551" y="18906"/>
                </a:lnTo>
                <a:cubicBezTo>
                  <a:pt x="16629" y="19131"/>
                  <a:pt x="16773" y="19931"/>
                  <a:pt x="15300" y="20611"/>
                </a:cubicBezTo>
                <a:cubicBezTo>
                  <a:pt x="13903" y="21257"/>
                  <a:pt x="11555" y="21585"/>
                  <a:pt x="8320" y="21586"/>
                </a:cubicBezTo>
                <a:close/>
              </a:path>
            </a:pathLst>
          </a:custGeom>
          <a:solidFill>
            <a:srgbClr val="FFC61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endParaRPr/>
          </a:p>
        </p:txBody>
      </p:sp>
      <p:pic>
        <p:nvPicPr>
          <p:cNvPr id="738" name="音訊錄製.m4a" descr="音訊錄製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20945936" y="766857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39" fill="hold"/>
                                        <p:tgtEl>
                                          <p:spTgt spid="7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738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0" name="我捧著烤蕃薯，這是我最迷戀的滋味。…"/>
          <p:cNvSpPr txBox="1">
            <a:spLocks noGrp="1"/>
          </p:cNvSpPr>
          <p:nvPr>
            <p:ph type="body" sz="half" idx="1"/>
          </p:nvPr>
        </p:nvSpPr>
        <p:spPr>
          <a:xfrm>
            <a:off x="1042088" y="5387823"/>
            <a:ext cx="21945601" cy="5457013"/>
          </a:xfrm>
          <a:prstGeom prst="rect">
            <a:avLst/>
          </a:prstGeom>
        </p:spPr>
        <p:txBody>
          <a:bodyPr/>
          <a:lstStyle/>
          <a:p>
            <a:r>
              <a:t>我捧著烤蕃薯，這是我最迷戀的滋味。</a:t>
            </a:r>
          </a:p>
          <a:p>
            <a:endParaRPr/>
          </a:p>
          <a:p>
            <a:r>
              <a:t>我吃了一塊巧克力口味的圓形餅乾。</a:t>
            </a:r>
          </a:p>
          <a:p>
            <a:endParaRPr/>
          </a:p>
          <a:p>
            <a:r>
              <a:t>我吃了一塊圓圓的、咖啡色的餅乾。</a:t>
            </a:r>
          </a:p>
        </p:txBody>
      </p:sp>
      <p:sp>
        <p:nvSpPr>
          <p:cNvPr id="741" name="試著把句子變長一點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試著把句子變長一點</a:t>
            </a:r>
          </a:p>
        </p:txBody>
      </p:sp>
      <p:sp>
        <p:nvSpPr>
          <p:cNvPr id="742" name="蕃薯看起來？摸起來？聞起來？⋯⋯⋯"/>
          <p:cNvSpPr/>
          <p:nvPr/>
        </p:nvSpPr>
        <p:spPr>
          <a:xfrm>
            <a:off x="1702028" y="3953209"/>
            <a:ext cx="11498263" cy="1181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19" y="0"/>
                </a:moveTo>
                <a:cubicBezTo>
                  <a:pt x="53" y="0"/>
                  <a:pt x="0" y="520"/>
                  <a:pt x="0" y="1161"/>
                </a:cubicBezTo>
                <a:lnTo>
                  <a:pt x="0" y="14327"/>
                </a:lnTo>
                <a:cubicBezTo>
                  <a:pt x="0" y="14969"/>
                  <a:pt x="53" y="15489"/>
                  <a:pt x="119" y="15489"/>
                </a:cubicBezTo>
                <a:lnTo>
                  <a:pt x="620" y="15489"/>
                </a:lnTo>
                <a:lnTo>
                  <a:pt x="978" y="21600"/>
                </a:lnTo>
                <a:lnTo>
                  <a:pt x="1337" y="15489"/>
                </a:lnTo>
                <a:lnTo>
                  <a:pt x="21481" y="15489"/>
                </a:lnTo>
                <a:cubicBezTo>
                  <a:pt x="21547" y="15489"/>
                  <a:pt x="21600" y="14969"/>
                  <a:pt x="21600" y="14327"/>
                </a:cubicBezTo>
                <a:lnTo>
                  <a:pt x="21600" y="1161"/>
                </a:lnTo>
                <a:cubicBezTo>
                  <a:pt x="21600" y="520"/>
                  <a:pt x="21547" y="0"/>
                  <a:pt x="21481" y="0"/>
                </a:cubicBezTo>
                <a:lnTo>
                  <a:pt x="119" y="0"/>
                </a:lnTo>
                <a:close/>
              </a:path>
            </a:pathLst>
          </a:custGeom>
          <a:solidFill>
            <a:srgbClr val="FF87BB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>
            <a:lvl1pPr defTabSz="825500">
              <a:lnSpc>
                <a:spcPct val="120000"/>
              </a:lnSpc>
              <a:defRPr sz="3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蕃薯看起來？摸起來？聞起來？⋯⋯⋯</a:t>
            </a:r>
          </a:p>
        </p:txBody>
      </p:sp>
    </p:spTree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" name="我在陽光普照的下午，去了一直很想去的動物園。在動物園裡，我看到了世界上最大的大象，他的耳朵像大扇子一樣，鼻子也好像一隻很粗的水管，讓我覺得好好玩。"/>
          <p:cNvSpPr txBox="1">
            <a:spLocks noGrp="1"/>
          </p:cNvSpPr>
          <p:nvPr>
            <p:ph type="body" sz="half" idx="1"/>
          </p:nvPr>
        </p:nvSpPr>
        <p:spPr>
          <a:xfrm>
            <a:off x="1253992" y="4691980"/>
            <a:ext cx="8585417" cy="8414346"/>
          </a:xfrm>
          <a:prstGeom prst="rect">
            <a:avLst/>
          </a:prstGeom>
        </p:spPr>
        <p:txBody>
          <a:bodyPr/>
          <a:lstStyle>
            <a:lvl1pPr marL="979714" indent="-979714">
              <a:defRPr sz="6000"/>
            </a:lvl1pPr>
          </a:lstStyle>
          <a:p>
            <a:r>
              <a:t>我在陽光普照的下午，去了一直很想去的動物園。在動物園裡，我看到了世界上最大的大象，他的耳朵像大扇子一樣，鼻子也好像一隻很粗的水管，讓我覺得好好玩。</a:t>
            </a:r>
          </a:p>
        </p:txBody>
      </p:sp>
      <p:sp>
        <p:nvSpPr>
          <p:cNvPr id="745" name="試著把句子變短一點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試著把句子變短一點</a:t>
            </a:r>
          </a:p>
        </p:txBody>
      </p:sp>
      <p:sp>
        <p:nvSpPr>
          <p:cNvPr id="746" name="刪除重複…"/>
          <p:cNvSpPr/>
          <p:nvPr/>
        </p:nvSpPr>
        <p:spPr>
          <a:xfrm>
            <a:off x="17201348" y="1453930"/>
            <a:ext cx="4470401" cy="29380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07" y="0"/>
                </a:moveTo>
                <a:cubicBezTo>
                  <a:pt x="137" y="0"/>
                  <a:pt x="0" y="209"/>
                  <a:pt x="0" y="467"/>
                </a:cubicBezTo>
                <a:lnTo>
                  <a:pt x="0" y="18676"/>
                </a:lnTo>
                <a:cubicBezTo>
                  <a:pt x="0" y="18934"/>
                  <a:pt x="137" y="19143"/>
                  <a:pt x="307" y="19143"/>
                </a:cubicBezTo>
                <a:lnTo>
                  <a:pt x="1594" y="19143"/>
                </a:lnTo>
                <a:lnTo>
                  <a:pt x="2516" y="21600"/>
                </a:lnTo>
                <a:lnTo>
                  <a:pt x="3438" y="19143"/>
                </a:lnTo>
                <a:lnTo>
                  <a:pt x="21293" y="19143"/>
                </a:lnTo>
                <a:cubicBezTo>
                  <a:pt x="21463" y="19143"/>
                  <a:pt x="21600" y="18934"/>
                  <a:pt x="21600" y="18676"/>
                </a:cubicBezTo>
                <a:lnTo>
                  <a:pt x="21600" y="467"/>
                </a:lnTo>
                <a:cubicBezTo>
                  <a:pt x="21600" y="209"/>
                  <a:pt x="21463" y="0"/>
                  <a:pt x="21293" y="0"/>
                </a:cubicBezTo>
                <a:lnTo>
                  <a:pt x="307" y="0"/>
                </a:lnTo>
                <a:close/>
              </a:path>
            </a:pathLst>
          </a:custGeom>
          <a:solidFill>
            <a:srgbClr val="F9D3E0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/>
          <a:lstStyle/>
          <a:p>
            <a:pPr defTabSz="825500">
              <a:lnSpc>
                <a:spcPct val="120000"/>
              </a:lnSpc>
              <a:defRPr sz="5000" cap="all">
                <a:solidFill>
                  <a:srgbClr val="3A87FE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r>
              <a:t>刪除重複</a:t>
            </a:r>
          </a:p>
          <a:p>
            <a:pPr defTabSz="825500">
              <a:lnSpc>
                <a:spcPct val="120000"/>
              </a:lnSpc>
              <a:defRPr sz="5000" cap="all">
                <a:solidFill>
                  <a:srgbClr val="76BB4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pPr>
            <a:r>
              <a:t>刪除細節</a:t>
            </a:r>
          </a:p>
        </p:txBody>
      </p:sp>
      <p:sp>
        <p:nvSpPr>
          <p:cNvPr id="747" name="我在陽光普照的下午，去了一直很想去的動物園。我看到了大象，他的耳朵像大扇子一樣，鼻子也好像一隻很粗的水管，讓我覺得好好玩。"/>
          <p:cNvSpPr txBox="1"/>
          <p:nvPr/>
        </p:nvSpPr>
        <p:spPr>
          <a:xfrm>
            <a:off x="13647869" y="4691980"/>
            <a:ext cx="8585417" cy="84143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normAutofit/>
          </a:bodyPr>
          <a:lstStyle>
            <a:lvl1pPr marL="979714" indent="-979714" algn="l" defTabSz="584200">
              <a:lnSpc>
                <a:spcPct val="80000"/>
              </a:lnSpc>
              <a:spcBef>
                <a:spcPts val="2400"/>
              </a:spcBef>
              <a:buClr>
                <a:srgbClr val="57BEF0"/>
              </a:buClr>
              <a:buSzPct val="250000"/>
              <a:buChar char="-"/>
              <a:defRPr sz="6000" b="1">
                <a:solidFill>
                  <a:srgbClr val="53585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</a:lstStyle>
          <a:p>
            <a:r>
              <a:t>我在陽光普照的下午，去了一直很想去的動物園。我看到了大象，他的耳朵像大扇子一樣，鼻子也好像一隻很粗的水管，讓我覺得好好玩。</a:t>
            </a:r>
          </a:p>
        </p:txBody>
      </p:sp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一起小試身手做個圖詞連連看遊戲"/>
          <p:cNvSpPr txBox="1"/>
          <p:nvPr/>
        </p:nvSpPr>
        <p:spPr>
          <a:xfrm>
            <a:off x="-182703" y="546717"/>
            <a:ext cx="17516093" cy="1524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8000"/>
            </a:lvl1pPr>
          </a:lstStyle>
          <a:p>
            <a:r>
              <a:t>一起小試身手做個圖詞連連看遊戲</a:t>
            </a:r>
          </a:p>
        </p:txBody>
      </p:sp>
      <p:pic>
        <p:nvPicPr>
          <p:cNvPr id="750" name="fruit_suika_kodama.png" descr="fruit_suika_kodama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00618" y="2642205"/>
            <a:ext cx="3074415" cy="3288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751" name="vegetable_mini_tomato_aiko.png" descr="vegetable_mini_tomato_aiko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34108" y="9759587"/>
            <a:ext cx="3420996" cy="3420996"/>
          </a:xfrm>
          <a:prstGeom prst="rect">
            <a:avLst/>
          </a:prstGeom>
          <a:ln w="12700">
            <a:miter lim="400000"/>
          </a:ln>
        </p:spPr>
      </p:pic>
      <p:pic>
        <p:nvPicPr>
          <p:cNvPr id="752" name="fruit_starfruit.png" descr="fruit_starfruit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749730" y="6501836"/>
            <a:ext cx="2976191" cy="2976191"/>
          </a:xfrm>
          <a:prstGeom prst="rect">
            <a:avLst/>
          </a:prstGeom>
          <a:ln w="12700">
            <a:miter lim="400000"/>
          </a:ln>
        </p:spPr>
      </p:pic>
      <p:sp>
        <p:nvSpPr>
          <p:cNvPr id="753" name="楊桃"/>
          <p:cNvSpPr txBox="1"/>
          <p:nvPr/>
        </p:nvSpPr>
        <p:spPr>
          <a:xfrm>
            <a:off x="14568338" y="3346477"/>
            <a:ext cx="3842464" cy="1879601"/>
          </a:xfrm>
          <a:prstGeom prst="rect">
            <a:avLst/>
          </a:prstGeom>
          <a:solidFill>
            <a:srgbClr val="FFD0E7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楊桃</a:t>
            </a:r>
          </a:p>
        </p:txBody>
      </p:sp>
      <p:sp>
        <p:nvSpPr>
          <p:cNvPr id="754" name="番茄"/>
          <p:cNvSpPr txBox="1"/>
          <p:nvPr/>
        </p:nvSpPr>
        <p:spPr>
          <a:xfrm>
            <a:off x="14375989" y="6501837"/>
            <a:ext cx="3842463" cy="1879601"/>
          </a:xfrm>
          <a:prstGeom prst="rect">
            <a:avLst/>
          </a:prstGeom>
          <a:solidFill>
            <a:srgbClr val="FFD0E7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番茄</a:t>
            </a:r>
          </a:p>
        </p:txBody>
      </p:sp>
      <p:sp>
        <p:nvSpPr>
          <p:cNvPr id="755" name="西瓜"/>
          <p:cNvSpPr txBox="1"/>
          <p:nvPr/>
        </p:nvSpPr>
        <p:spPr>
          <a:xfrm>
            <a:off x="14568338" y="10173599"/>
            <a:ext cx="3842464" cy="1879601"/>
          </a:xfrm>
          <a:prstGeom prst="rect">
            <a:avLst/>
          </a:prstGeom>
          <a:solidFill>
            <a:srgbClr val="FFD0E7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lnSpc>
                <a:spcPct val="120000"/>
              </a:lnSpc>
              <a:defRPr sz="10000" cap="all">
                <a:solidFill>
                  <a:srgbClr val="000000"/>
                </a:solidFill>
                <a:latin typeface="Proxima Nova Extrabold"/>
                <a:ea typeface="Proxima Nova Extrabold"/>
                <a:cs typeface="Proxima Nova Extrabold"/>
                <a:sym typeface="Proxima Nova Extrabold"/>
              </a:defRPr>
            </a:lvl1pPr>
          </a:lstStyle>
          <a:p>
            <a:r>
              <a:t>西瓜</a:t>
            </a:r>
          </a:p>
        </p:txBody>
      </p:sp>
      <p:pic>
        <p:nvPicPr>
          <p:cNvPr id="759" name="Connection Line" descr="Connection Line"/>
          <p:cNvPicPr>
            <a:picLocks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4415850" y="4564345"/>
            <a:ext cx="10976470" cy="5736207"/>
          </a:xfrm>
          <a:prstGeom prst="rect">
            <a:avLst/>
          </a:prstGeom>
        </p:spPr>
      </p:pic>
      <p:pic>
        <p:nvPicPr>
          <p:cNvPr id="761" name="Connection Line" descr="Connection Line"/>
          <p:cNvPicPr>
            <a:picLocks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415958" y="4330907"/>
            <a:ext cx="10279383" cy="3167100"/>
          </a:xfrm>
          <a:prstGeom prst="rect">
            <a:avLst/>
          </a:prstGeom>
        </p:spPr>
      </p:pic>
      <p:pic>
        <p:nvPicPr>
          <p:cNvPr id="763" name="Connection Line" descr="Connection Line"/>
          <p:cNvPicPr>
            <a:picLocks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4630150" y="7538244"/>
            <a:ext cx="9872841" cy="3429223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IMG_2235.png" descr="IMG_2235.png"/>
          <p:cNvPicPr>
            <a:picLocks noChangeAspect="1"/>
          </p:cNvPicPr>
          <p:nvPr/>
        </p:nvPicPr>
        <p:blipFill>
          <a:blip r:embed="rId2">
            <a:extLst/>
          </a:blip>
          <a:srcRect t="10868" b="10868"/>
          <a:stretch>
            <a:fillRect/>
          </a:stretch>
        </p:blipFill>
        <p:spPr>
          <a:xfrm>
            <a:off x="65484" y="228798"/>
            <a:ext cx="24253037" cy="1325825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請複製方塊做出跟題目一樣的數量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751205">
              <a:defRPr sz="10192"/>
            </a:lvl1pPr>
          </a:lstStyle>
          <a:p>
            <a:r>
              <a:t>請複製方塊做出跟題目一樣的數量</a:t>
            </a:r>
          </a:p>
        </p:txBody>
      </p:sp>
      <p:pic>
        <p:nvPicPr>
          <p:cNvPr id="767" name="IMG_1536.jpeg" descr="IMG_1536.jpeg"/>
          <p:cNvPicPr>
            <a:picLocks noChangeAspect="1"/>
          </p:cNvPicPr>
          <p:nvPr/>
        </p:nvPicPr>
        <p:blipFill>
          <a:blip r:embed="rId2">
            <a:extLst/>
          </a:blip>
          <a:srcRect l="12500" t="3225" r="21875" b="4511"/>
          <a:stretch>
            <a:fillRect/>
          </a:stretch>
        </p:blipFill>
        <p:spPr>
          <a:xfrm>
            <a:off x="1663700" y="8161796"/>
            <a:ext cx="500063" cy="342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94" y="0"/>
                </a:moveTo>
                <a:cubicBezTo>
                  <a:pt x="7255" y="0"/>
                  <a:pt x="6571" y="31"/>
                  <a:pt x="3394" y="484"/>
                </a:cubicBezTo>
                <a:lnTo>
                  <a:pt x="0" y="965"/>
                </a:lnTo>
                <a:lnTo>
                  <a:pt x="0" y="11282"/>
                </a:lnTo>
                <a:lnTo>
                  <a:pt x="0" y="21600"/>
                </a:lnTo>
                <a:lnTo>
                  <a:pt x="7406" y="21600"/>
                </a:lnTo>
                <a:cubicBezTo>
                  <a:pt x="14345" y="21600"/>
                  <a:pt x="15029" y="21569"/>
                  <a:pt x="18206" y="21116"/>
                </a:cubicBezTo>
                <a:lnTo>
                  <a:pt x="21600" y="20633"/>
                </a:lnTo>
                <a:lnTo>
                  <a:pt x="21600" y="10318"/>
                </a:lnTo>
                <a:lnTo>
                  <a:pt x="21600" y="0"/>
                </a:lnTo>
                <a:lnTo>
                  <a:pt x="14194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768" name="IMG_1537.jpeg" descr="IMG_1537.jpeg"/>
          <p:cNvPicPr>
            <a:picLocks noChangeAspect="1"/>
          </p:cNvPicPr>
          <p:nvPr/>
        </p:nvPicPr>
        <p:blipFill>
          <a:blip r:embed="rId3">
            <a:extLst/>
          </a:blip>
          <a:srcRect l="15724" t="19502" r="32083" b="24318"/>
          <a:stretch>
            <a:fillRect/>
          </a:stretch>
        </p:blipFill>
        <p:spPr>
          <a:xfrm>
            <a:off x="1674669" y="6394541"/>
            <a:ext cx="778576" cy="7067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816" h="21383" extrusionOk="0">
                <a:moveTo>
                  <a:pt x="13666" y="47"/>
                </a:moveTo>
                <a:cubicBezTo>
                  <a:pt x="6414" y="-217"/>
                  <a:pt x="4958" y="491"/>
                  <a:pt x="1633" y="5918"/>
                </a:cubicBezTo>
                <a:cubicBezTo>
                  <a:pt x="78" y="8457"/>
                  <a:pt x="-618" y="19227"/>
                  <a:pt x="678" y="20699"/>
                </a:cubicBezTo>
                <a:cubicBezTo>
                  <a:pt x="1011" y="21076"/>
                  <a:pt x="4433" y="21383"/>
                  <a:pt x="8286" y="21383"/>
                </a:cubicBezTo>
                <a:cubicBezTo>
                  <a:pt x="15190" y="21383"/>
                  <a:pt x="15332" y="21331"/>
                  <a:pt x="18144" y="17697"/>
                </a:cubicBezTo>
                <a:cubicBezTo>
                  <a:pt x="20816" y="14242"/>
                  <a:pt x="20982" y="13578"/>
                  <a:pt x="20733" y="7155"/>
                </a:cubicBezTo>
                <a:lnTo>
                  <a:pt x="20467" y="287"/>
                </a:lnTo>
                <a:lnTo>
                  <a:pt x="13666" y="47"/>
                </a:lnTo>
                <a:close/>
              </a:path>
            </a:pathLst>
          </a:custGeom>
          <a:ln w="12700">
            <a:miter lim="400000"/>
          </a:ln>
        </p:spPr>
      </p:pic>
      <p:graphicFrame>
        <p:nvGraphicFramePr>
          <p:cNvPr id="769" name="表格 1"/>
          <p:cNvGraphicFramePr/>
          <p:nvPr/>
        </p:nvGraphicFramePr>
        <p:xfrm>
          <a:off x="3902343" y="4224365"/>
          <a:ext cx="19621501" cy="8039101"/>
        </p:xfrm>
        <a:graphic>
          <a:graphicData uri="http://schemas.openxmlformats.org/drawingml/2006/table">
            <a:tbl>
              <a:tblPr firstRow="1">
                <a:tableStyleId>{EEE7283C-3CF3-47DC-8721-378D4A62B228}</a:tableStyleId>
              </a:tblPr>
              <a:tblGrid>
                <a:gridCol w="65362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362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5362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294086">
                <a:tc>
                  <a:txBody>
                    <a:bodyPr/>
                    <a:lstStyle/>
                    <a:p>
                      <a:pPr defTabSz="825500"/>
                      <a:r>
                        <a:rPr sz="75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27</a:t>
                      </a:r>
                    </a:p>
                  </a:txBody>
                  <a:tcPr marL="50800" marR="50800" marT="50800" marB="50800" anchor="ctr" horzOverflow="overflow">
                    <a:lnL w="139700">
                      <a:solidFill>
                        <a:srgbClr val="000000"/>
                      </a:solidFill>
                      <a:miter lim="400000"/>
                    </a:lnL>
                    <a:lnR w="139700">
                      <a:solidFill>
                        <a:srgbClr val="000000"/>
                      </a:solidFill>
                      <a:miter lim="400000"/>
                    </a:lnR>
                    <a:lnT w="139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6FBC00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75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53</a:t>
                      </a:r>
                    </a:p>
                  </a:txBody>
                  <a:tcPr marL="50800" marR="50800" marT="50800" marB="50800" anchor="ctr" horzOverflow="overflow">
                    <a:lnL w="139700">
                      <a:solidFill>
                        <a:srgbClr val="000000"/>
                      </a:solidFill>
                      <a:miter lim="400000"/>
                    </a:lnL>
                    <a:lnR w="139700">
                      <a:solidFill>
                        <a:srgbClr val="000000"/>
                      </a:solidFill>
                      <a:miter lim="400000"/>
                    </a:lnR>
                    <a:lnT w="139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6FBC00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/>
                      <a:r>
                        <a:rPr sz="75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81</a:t>
                      </a:r>
                    </a:p>
                  </a:txBody>
                  <a:tcPr marL="50800" marR="50800" marT="50800" marB="50800" anchor="ctr" horzOverflow="overflow">
                    <a:lnL w="139700">
                      <a:solidFill>
                        <a:srgbClr val="000000"/>
                      </a:solidFill>
                      <a:miter lim="400000"/>
                    </a:lnL>
                    <a:lnR w="139700">
                      <a:solidFill>
                        <a:srgbClr val="000000"/>
                      </a:solidFill>
                      <a:miter lim="400000"/>
                    </a:lnR>
                    <a:lnT w="139700">
                      <a:solidFill>
                        <a:srgbClr val="000000"/>
                      </a:solidFill>
                      <a:miter lim="400000"/>
                    </a:lnT>
                    <a:lnB w="12700">
                      <a:solidFill>
                        <a:srgbClr val="000000"/>
                      </a:solidFill>
                      <a:miter lim="400000"/>
                    </a:lnB>
                    <a:solidFill>
                      <a:srgbClr val="6FBC00">
                        <a:alpha val="62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32313"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39700">
                      <a:solidFill>
                        <a:srgbClr val="000000"/>
                      </a:solidFill>
                      <a:miter lim="400000"/>
                    </a:lnL>
                    <a:lnR w="139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39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39700">
                      <a:solidFill>
                        <a:srgbClr val="000000"/>
                      </a:solidFill>
                      <a:miter lim="400000"/>
                    </a:lnL>
                    <a:lnR w="139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39700">
                      <a:solidFill>
                        <a:srgbClr val="000000"/>
                      </a:solidFill>
                      <a:miter lim="400000"/>
                    </a:lnB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139700">
                      <a:solidFill>
                        <a:srgbClr val="000000"/>
                      </a:solidFill>
                      <a:miter lim="400000"/>
                    </a:lnL>
                    <a:lnR w="139700">
                      <a:solidFill>
                        <a:srgbClr val="000000"/>
                      </a:solidFill>
                      <a:miter lim="400000"/>
                    </a:lnR>
                    <a:lnT w="12700">
                      <a:solidFill>
                        <a:srgbClr val="000000"/>
                      </a:solidFill>
                      <a:miter lim="400000"/>
                    </a:lnT>
                    <a:lnB w="139700">
                      <a:solidFill>
                        <a:srgbClr val="000000"/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770" name="IMG_1536.jpeg" descr="IMG_1536.jpeg"/>
          <p:cNvPicPr>
            <a:picLocks noChangeAspect="1"/>
          </p:cNvPicPr>
          <p:nvPr/>
        </p:nvPicPr>
        <p:blipFill>
          <a:blip r:embed="rId2">
            <a:extLst/>
          </a:blip>
          <a:srcRect l="12500" t="3225" r="21875" b="4511"/>
          <a:stretch>
            <a:fillRect/>
          </a:stretch>
        </p:blipFill>
        <p:spPr>
          <a:xfrm>
            <a:off x="2409050" y="8161796"/>
            <a:ext cx="500063" cy="342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94" y="0"/>
                </a:moveTo>
                <a:cubicBezTo>
                  <a:pt x="7255" y="0"/>
                  <a:pt x="6571" y="31"/>
                  <a:pt x="3394" y="484"/>
                </a:cubicBezTo>
                <a:lnTo>
                  <a:pt x="0" y="965"/>
                </a:lnTo>
                <a:lnTo>
                  <a:pt x="0" y="11282"/>
                </a:lnTo>
                <a:lnTo>
                  <a:pt x="0" y="21600"/>
                </a:lnTo>
                <a:lnTo>
                  <a:pt x="7406" y="21600"/>
                </a:lnTo>
                <a:cubicBezTo>
                  <a:pt x="14345" y="21600"/>
                  <a:pt x="15029" y="21569"/>
                  <a:pt x="18206" y="21116"/>
                </a:cubicBezTo>
                <a:lnTo>
                  <a:pt x="21600" y="20633"/>
                </a:lnTo>
                <a:lnTo>
                  <a:pt x="21600" y="10318"/>
                </a:lnTo>
                <a:lnTo>
                  <a:pt x="21600" y="0"/>
                </a:lnTo>
                <a:lnTo>
                  <a:pt x="14194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771" name="IMG_1536.jpeg" descr="IMG_1536.jpeg"/>
          <p:cNvPicPr>
            <a:picLocks noChangeAspect="1"/>
          </p:cNvPicPr>
          <p:nvPr/>
        </p:nvPicPr>
        <p:blipFill>
          <a:blip r:embed="rId2">
            <a:extLst/>
          </a:blip>
          <a:srcRect l="12500" t="3225" r="21875" b="4511"/>
          <a:stretch>
            <a:fillRect/>
          </a:stretch>
        </p:blipFill>
        <p:spPr>
          <a:xfrm>
            <a:off x="1813925" y="7885863"/>
            <a:ext cx="500064" cy="342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94" y="0"/>
                </a:moveTo>
                <a:cubicBezTo>
                  <a:pt x="7255" y="0"/>
                  <a:pt x="6571" y="31"/>
                  <a:pt x="3394" y="484"/>
                </a:cubicBezTo>
                <a:lnTo>
                  <a:pt x="0" y="965"/>
                </a:lnTo>
                <a:lnTo>
                  <a:pt x="0" y="11282"/>
                </a:lnTo>
                <a:lnTo>
                  <a:pt x="0" y="21600"/>
                </a:lnTo>
                <a:lnTo>
                  <a:pt x="7406" y="21600"/>
                </a:lnTo>
                <a:cubicBezTo>
                  <a:pt x="14345" y="21600"/>
                  <a:pt x="15029" y="21569"/>
                  <a:pt x="18206" y="21116"/>
                </a:cubicBezTo>
                <a:lnTo>
                  <a:pt x="21600" y="20633"/>
                </a:lnTo>
                <a:lnTo>
                  <a:pt x="21600" y="10318"/>
                </a:lnTo>
                <a:lnTo>
                  <a:pt x="21600" y="0"/>
                </a:lnTo>
                <a:lnTo>
                  <a:pt x="14194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772" name="IMG_1536.jpeg" descr="IMG_1536.jpeg"/>
          <p:cNvPicPr>
            <a:picLocks noChangeAspect="1"/>
          </p:cNvPicPr>
          <p:nvPr/>
        </p:nvPicPr>
        <p:blipFill>
          <a:blip r:embed="rId2">
            <a:extLst/>
          </a:blip>
          <a:srcRect l="12500" t="3225" r="21875" b="4511"/>
          <a:stretch>
            <a:fillRect/>
          </a:stretch>
        </p:blipFill>
        <p:spPr>
          <a:xfrm>
            <a:off x="5635397" y="7108091"/>
            <a:ext cx="500063" cy="34214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194" y="0"/>
                </a:moveTo>
                <a:cubicBezTo>
                  <a:pt x="7255" y="0"/>
                  <a:pt x="6571" y="31"/>
                  <a:pt x="3394" y="484"/>
                </a:cubicBezTo>
                <a:lnTo>
                  <a:pt x="0" y="965"/>
                </a:lnTo>
                <a:lnTo>
                  <a:pt x="0" y="11282"/>
                </a:lnTo>
                <a:lnTo>
                  <a:pt x="0" y="21600"/>
                </a:lnTo>
                <a:lnTo>
                  <a:pt x="7406" y="21600"/>
                </a:lnTo>
                <a:cubicBezTo>
                  <a:pt x="14345" y="21600"/>
                  <a:pt x="15029" y="21569"/>
                  <a:pt x="18206" y="21116"/>
                </a:cubicBezTo>
                <a:lnTo>
                  <a:pt x="21600" y="20633"/>
                </a:lnTo>
                <a:lnTo>
                  <a:pt x="21600" y="10318"/>
                </a:lnTo>
                <a:lnTo>
                  <a:pt x="21600" y="0"/>
                </a:lnTo>
                <a:lnTo>
                  <a:pt x="14194" y="0"/>
                </a:lnTo>
                <a:close/>
              </a:path>
            </a:pathLst>
          </a:cu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9"/>
          <p:cNvSpPr txBox="1"/>
          <p:nvPr/>
        </p:nvSpPr>
        <p:spPr>
          <a:xfrm>
            <a:off x="3988888" y="1791040"/>
            <a:ext cx="2896526" cy="2370442"/>
          </a:xfrm>
          <a:prstGeom prst="rect">
            <a:avLst/>
          </a:prstGeom>
          <a:solidFill>
            <a:schemeClr val="accent4">
              <a:hueOff val="-476017"/>
              <a:lumOff val="-1004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15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9</a:t>
            </a:r>
          </a:p>
        </p:txBody>
      </p:sp>
      <p:sp>
        <p:nvSpPr>
          <p:cNvPr id="775" name="7"/>
          <p:cNvSpPr txBox="1"/>
          <p:nvPr/>
        </p:nvSpPr>
        <p:spPr>
          <a:xfrm>
            <a:off x="3988888" y="5489801"/>
            <a:ext cx="2896526" cy="2370442"/>
          </a:xfrm>
          <a:prstGeom prst="rect">
            <a:avLst/>
          </a:prstGeom>
          <a:solidFill>
            <a:schemeClr val="accent4">
              <a:hueOff val="-476017"/>
              <a:lumOff val="-1004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15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7</a:t>
            </a:r>
          </a:p>
        </p:txBody>
      </p:sp>
      <p:sp>
        <p:nvSpPr>
          <p:cNvPr id="776" name="6"/>
          <p:cNvSpPr txBox="1"/>
          <p:nvPr/>
        </p:nvSpPr>
        <p:spPr>
          <a:xfrm>
            <a:off x="3988888" y="9188561"/>
            <a:ext cx="2896526" cy="2370443"/>
          </a:xfrm>
          <a:prstGeom prst="rect">
            <a:avLst/>
          </a:prstGeom>
          <a:solidFill>
            <a:schemeClr val="accent4">
              <a:hueOff val="-476017"/>
              <a:lumOff val="-10042"/>
            </a:scheme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825500">
              <a:defRPr sz="150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6</a:t>
            </a:r>
          </a:p>
        </p:txBody>
      </p:sp>
      <p:sp>
        <p:nvSpPr>
          <p:cNvPr id="777" name="Rectangle"/>
          <p:cNvSpPr/>
          <p:nvPr/>
        </p:nvSpPr>
        <p:spPr>
          <a:xfrm>
            <a:off x="15089765" y="1253727"/>
            <a:ext cx="7196122" cy="3445068"/>
          </a:xfrm>
          <a:prstGeom prst="rect">
            <a:avLst/>
          </a:prstGeom>
          <a:solidFill>
            <a:srgbClr val="CDE8B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78" name="Rectangle"/>
          <p:cNvSpPr/>
          <p:nvPr/>
        </p:nvSpPr>
        <p:spPr>
          <a:xfrm>
            <a:off x="15089765" y="4952488"/>
            <a:ext cx="7196122" cy="3445068"/>
          </a:xfrm>
          <a:prstGeom prst="rect">
            <a:avLst/>
          </a:prstGeom>
          <a:solidFill>
            <a:srgbClr val="CDE8B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79" name="Rectangle"/>
          <p:cNvSpPr/>
          <p:nvPr/>
        </p:nvSpPr>
        <p:spPr>
          <a:xfrm>
            <a:off x="15089765" y="8651248"/>
            <a:ext cx="7196122" cy="3445068"/>
          </a:xfrm>
          <a:prstGeom prst="rect">
            <a:avLst/>
          </a:prstGeom>
          <a:solidFill>
            <a:srgbClr val="CDE8B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0" name="Donut"/>
          <p:cNvSpPr/>
          <p:nvPr/>
        </p:nvSpPr>
        <p:spPr>
          <a:xfrm>
            <a:off x="15971372" y="1667303"/>
            <a:ext cx="1393421" cy="1393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2533" y="1692"/>
                </a:moveTo>
                <a:cubicBezTo>
                  <a:pt x="12700" y="1688"/>
                  <a:pt x="12861" y="1785"/>
                  <a:pt x="12933" y="1946"/>
                </a:cubicBezTo>
                <a:cubicBezTo>
                  <a:pt x="13030" y="2161"/>
                  <a:pt x="12933" y="2416"/>
                  <a:pt x="12718" y="2513"/>
                </a:cubicBezTo>
                <a:lnTo>
                  <a:pt x="11405" y="3104"/>
                </a:lnTo>
                <a:cubicBezTo>
                  <a:pt x="11190" y="3200"/>
                  <a:pt x="10934" y="3105"/>
                  <a:pt x="10837" y="2890"/>
                </a:cubicBezTo>
                <a:cubicBezTo>
                  <a:pt x="10740" y="2675"/>
                  <a:pt x="10837" y="2419"/>
                  <a:pt x="11052" y="2322"/>
                </a:cubicBezTo>
                <a:lnTo>
                  <a:pt x="12367" y="1731"/>
                </a:lnTo>
                <a:cubicBezTo>
                  <a:pt x="12421" y="1707"/>
                  <a:pt x="12477" y="1693"/>
                  <a:pt x="12533" y="1692"/>
                </a:cubicBezTo>
                <a:close/>
                <a:moveTo>
                  <a:pt x="6862" y="3111"/>
                </a:moveTo>
                <a:cubicBezTo>
                  <a:pt x="7028" y="3090"/>
                  <a:pt x="7199" y="3167"/>
                  <a:pt x="7287" y="3321"/>
                </a:cubicBezTo>
                <a:cubicBezTo>
                  <a:pt x="7405" y="3525"/>
                  <a:pt x="7334" y="3788"/>
                  <a:pt x="7130" y="3906"/>
                </a:cubicBezTo>
                <a:lnTo>
                  <a:pt x="5883" y="4628"/>
                </a:lnTo>
                <a:cubicBezTo>
                  <a:pt x="5678" y="4746"/>
                  <a:pt x="5415" y="4675"/>
                  <a:pt x="5297" y="4471"/>
                </a:cubicBezTo>
                <a:cubicBezTo>
                  <a:pt x="5179" y="4267"/>
                  <a:pt x="5249" y="4003"/>
                  <a:pt x="5454" y="3885"/>
                </a:cubicBezTo>
                <a:lnTo>
                  <a:pt x="6701" y="3164"/>
                </a:lnTo>
                <a:cubicBezTo>
                  <a:pt x="6752" y="3134"/>
                  <a:pt x="6807" y="3117"/>
                  <a:pt x="6862" y="3111"/>
                </a:cubicBezTo>
                <a:close/>
                <a:moveTo>
                  <a:pt x="12651" y="4596"/>
                </a:moveTo>
                <a:cubicBezTo>
                  <a:pt x="12706" y="4603"/>
                  <a:pt x="12760" y="4622"/>
                  <a:pt x="12811" y="4651"/>
                </a:cubicBezTo>
                <a:lnTo>
                  <a:pt x="14059" y="5371"/>
                </a:lnTo>
                <a:cubicBezTo>
                  <a:pt x="14263" y="5489"/>
                  <a:pt x="14334" y="5752"/>
                  <a:pt x="14216" y="5957"/>
                </a:cubicBezTo>
                <a:cubicBezTo>
                  <a:pt x="14098" y="6161"/>
                  <a:pt x="13834" y="6232"/>
                  <a:pt x="13630" y="6114"/>
                </a:cubicBezTo>
                <a:lnTo>
                  <a:pt x="12383" y="5394"/>
                </a:lnTo>
                <a:cubicBezTo>
                  <a:pt x="12178" y="5276"/>
                  <a:pt x="12108" y="5012"/>
                  <a:pt x="12226" y="4808"/>
                </a:cubicBezTo>
                <a:cubicBezTo>
                  <a:pt x="12314" y="4655"/>
                  <a:pt x="12485" y="4576"/>
                  <a:pt x="12651" y="4596"/>
                </a:cubicBezTo>
                <a:close/>
                <a:moveTo>
                  <a:pt x="9104" y="5009"/>
                </a:moveTo>
                <a:cubicBezTo>
                  <a:pt x="9214" y="5009"/>
                  <a:pt x="9324" y="5051"/>
                  <a:pt x="9408" y="5134"/>
                </a:cubicBezTo>
                <a:cubicBezTo>
                  <a:pt x="9575" y="5301"/>
                  <a:pt x="9575" y="5575"/>
                  <a:pt x="9408" y="5741"/>
                </a:cubicBezTo>
                <a:lnTo>
                  <a:pt x="8390" y="6761"/>
                </a:lnTo>
                <a:cubicBezTo>
                  <a:pt x="8223" y="6928"/>
                  <a:pt x="7950" y="6928"/>
                  <a:pt x="7783" y="6761"/>
                </a:cubicBezTo>
                <a:cubicBezTo>
                  <a:pt x="7616" y="6594"/>
                  <a:pt x="7616" y="6321"/>
                  <a:pt x="7783" y="6154"/>
                </a:cubicBezTo>
                <a:lnTo>
                  <a:pt x="8801" y="5134"/>
                </a:lnTo>
                <a:cubicBezTo>
                  <a:pt x="8884" y="5051"/>
                  <a:pt x="8994" y="5009"/>
                  <a:pt x="9104" y="5009"/>
                </a:cubicBezTo>
                <a:close/>
                <a:moveTo>
                  <a:pt x="17641" y="5457"/>
                </a:moveTo>
                <a:cubicBezTo>
                  <a:pt x="17805" y="5428"/>
                  <a:pt x="17979" y="5495"/>
                  <a:pt x="18076" y="5643"/>
                </a:cubicBezTo>
                <a:cubicBezTo>
                  <a:pt x="18206" y="5840"/>
                  <a:pt x="18150" y="6108"/>
                  <a:pt x="17953" y="6237"/>
                </a:cubicBezTo>
                <a:lnTo>
                  <a:pt x="16748" y="7028"/>
                </a:lnTo>
                <a:cubicBezTo>
                  <a:pt x="16551" y="7157"/>
                  <a:pt x="16284" y="7101"/>
                  <a:pt x="16155" y="6904"/>
                </a:cubicBezTo>
                <a:cubicBezTo>
                  <a:pt x="16026" y="6707"/>
                  <a:pt x="16080" y="6439"/>
                  <a:pt x="16277" y="6310"/>
                </a:cubicBezTo>
                <a:lnTo>
                  <a:pt x="17482" y="5519"/>
                </a:lnTo>
                <a:cubicBezTo>
                  <a:pt x="17531" y="5487"/>
                  <a:pt x="17586" y="5467"/>
                  <a:pt x="17641" y="5457"/>
                </a:cubicBezTo>
                <a:close/>
                <a:moveTo>
                  <a:pt x="3751" y="6578"/>
                </a:moveTo>
                <a:cubicBezTo>
                  <a:pt x="3806" y="6585"/>
                  <a:pt x="3862" y="6601"/>
                  <a:pt x="3913" y="6631"/>
                </a:cubicBezTo>
                <a:lnTo>
                  <a:pt x="5161" y="7352"/>
                </a:lnTo>
                <a:cubicBezTo>
                  <a:pt x="5365" y="7470"/>
                  <a:pt x="5436" y="7734"/>
                  <a:pt x="5318" y="7938"/>
                </a:cubicBezTo>
                <a:cubicBezTo>
                  <a:pt x="5200" y="8142"/>
                  <a:pt x="4937" y="8213"/>
                  <a:pt x="4732" y="8095"/>
                </a:cubicBezTo>
                <a:lnTo>
                  <a:pt x="3483" y="7375"/>
                </a:lnTo>
                <a:cubicBezTo>
                  <a:pt x="3279" y="7257"/>
                  <a:pt x="3208" y="6992"/>
                  <a:pt x="3326" y="6788"/>
                </a:cubicBezTo>
                <a:cubicBezTo>
                  <a:pt x="3414" y="6634"/>
                  <a:pt x="3585" y="6557"/>
                  <a:pt x="3751" y="6578"/>
                </a:cubicBezTo>
                <a:close/>
                <a:moveTo>
                  <a:pt x="10800" y="7892"/>
                </a:moveTo>
                <a:cubicBezTo>
                  <a:pt x="12406" y="7892"/>
                  <a:pt x="13708" y="9194"/>
                  <a:pt x="13708" y="10800"/>
                </a:cubicBezTo>
                <a:cubicBezTo>
                  <a:pt x="13708" y="12406"/>
                  <a:pt x="12406" y="13708"/>
                  <a:pt x="10800" y="13708"/>
                </a:cubicBezTo>
                <a:cubicBezTo>
                  <a:pt x="9194" y="13708"/>
                  <a:pt x="7892" y="12406"/>
                  <a:pt x="7892" y="10800"/>
                </a:cubicBezTo>
                <a:cubicBezTo>
                  <a:pt x="7892" y="9194"/>
                  <a:pt x="9194" y="7892"/>
                  <a:pt x="10800" y="7892"/>
                </a:cubicBezTo>
                <a:close/>
                <a:moveTo>
                  <a:pt x="15867" y="8767"/>
                </a:moveTo>
                <a:cubicBezTo>
                  <a:pt x="15923" y="8774"/>
                  <a:pt x="15979" y="8791"/>
                  <a:pt x="16030" y="8820"/>
                </a:cubicBezTo>
                <a:lnTo>
                  <a:pt x="17277" y="9542"/>
                </a:lnTo>
                <a:cubicBezTo>
                  <a:pt x="17482" y="9660"/>
                  <a:pt x="17552" y="9923"/>
                  <a:pt x="17434" y="10128"/>
                </a:cubicBezTo>
                <a:cubicBezTo>
                  <a:pt x="17316" y="10332"/>
                  <a:pt x="17053" y="10403"/>
                  <a:pt x="16848" y="10285"/>
                </a:cubicBezTo>
                <a:lnTo>
                  <a:pt x="15601" y="9565"/>
                </a:lnTo>
                <a:cubicBezTo>
                  <a:pt x="15397" y="9447"/>
                  <a:pt x="15326" y="9182"/>
                  <a:pt x="15444" y="8977"/>
                </a:cubicBezTo>
                <a:cubicBezTo>
                  <a:pt x="15532" y="8824"/>
                  <a:pt x="15702" y="8747"/>
                  <a:pt x="15867" y="8767"/>
                </a:cubicBezTo>
                <a:close/>
                <a:moveTo>
                  <a:pt x="3716" y="9911"/>
                </a:moveTo>
                <a:cubicBezTo>
                  <a:pt x="3825" y="9920"/>
                  <a:pt x="3931" y="9972"/>
                  <a:pt x="4007" y="10062"/>
                </a:cubicBezTo>
                <a:cubicBezTo>
                  <a:pt x="4158" y="10243"/>
                  <a:pt x="4133" y="10514"/>
                  <a:pt x="3952" y="10666"/>
                </a:cubicBezTo>
                <a:lnTo>
                  <a:pt x="2848" y="11592"/>
                </a:lnTo>
                <a:cubicBezTo>
                  <a:pt x="2667" y="11744"/>
                  <a:pt x="2394" y="11718"/>
                  <a:pt x="2243" y="11538"/>
                </a:cubicBezTo>
                <a:cubicBezTo>
                  <a:pt x="2091" y="11357"/>
                  <a:pt x="2116" y="11086"/>
                  <a:pt x="2297" y="10934"/>
                </a:cubicBezTo>
                <a:lnTo>
                  <a:pt x="3402" y="10008"/>
                </a:lnTo>
                <a:cubicBezTo>
                  <a:pt x="3492" y="9932"/>
                  <a:pt x="3606" y="9901"/>
                  <a:pt x="3716" y="9911"/>
                </a:cubicBezTo>
                <a:close/>
                <a:moveTo>
                  <a:pt x="6456" y="11675"/>
                </a:moveTo>
                <a:cubicBezTo>
                  <a:pt x="6623" y="11664"/>
                  <a:pt x="6789" y="11752"/>
                  <a:pt x="6869" y="11910"/>
                </a:cubicBezTo>
                <a:cubicBezTo>
                  <a:pt x="6975" y="12120"/>
                  <a:pt x="6891" y="12380"/>
                  <a:pt x="6680" y="12487"/>
                </a:cubicBezTo>
                <a:lnTo>
                  <a:pt x="5394" y="13136"/>
                </a:lnTo>
                <a:cubicBezTo>
                  <a:pt x="5183" y="13242"/>
                  <a:pt x="4923" y="13158"/>
                  <a:pt x="4817" y="12947"/>
                </a:cubicBezTo>
                <a:cubicBezTo>
                  <a:pt x="4710" y="12737"/>
                  <a:pt x="4795" y="12477"/>
                  <a:pt x="5006" y="12370"/>
                </a:cubicBezTo>
                <a:lnTo>
                  <a:pt x="6292" y="11721"/>
                </a:lnTo>
                <a:cubicBezTo>
                  <a:pt x="6345" y="11694"/>
                  <a:pt x="6400" y="11679"/>
                  <a:pt x="6456" y="11675"/>
                </a:cubicBezTo>
                <a:close/>
                <a:moveTo>
                  <a:pt x="19296" y="12097"/>
                </a:moveTo>
                <a:cubicBezTo>
                  <a:pt x="19462" y="12086"/>
                  <a:pt x="19629" y="12174"/>
                  <a:pt x="19709" y="12332"/>
                </a:cubicBezTo>
                <a:cubicBezTo>
                  <a:pt x="19815" y="12542"/>
                  <a:pt x="19729" y="12800"/>
                  <a:pt x="19518" y="12907"/>
                </a:cubicBezTo>
                <a:lnTo>
                  <a:pt x="18232" y="13558"/>
                </a:lnTo>
                <a:cubicBezTo>
                  <a:pt x="18021" y="13664"/>
                  <a:pt x="17763" y="13578"/>
                  <a:pt x="17657" y="13367"/>
                </a:cubicBezTo>
                <a:cubicBezTo>
                  <a:pt x="17550" y="13157"/>
                  <a:pt x="17635" y="12898"/>
                  <a:pt x="17845" y="12792"/>
                </a:cubicBezTo>
                <a:lnTo>
                  <a:pt x="19132" y="12141"/>
                </a:lnTo>
                <a:cubicBezTo>
                  <a:pt x="19184" y="12114"/>
                  <a:pt x="19240" y="12101"/>
                  <a:pt x="19296" y="12097"/>
                </a:cubicBezTo>
                <a:close/>
                <a:moveTo>
                  <a:pt x="14816" y="13078"/>
                </a:moveTo>
                <a:cubicBezTo>
                  <a:pt x="14925" y="13093"/>
                  <a:pt x="15027" y="13151"/>
                  <a:pt x="15098" y="13245"/>
                </a:cubicBezTo>
                <a:lnTo>
                  <a:pt x="15963" y="14398"/>
                </a:lnTo>
                <a:cubicBezTo>
                  <a:pt x="16104" y="14586"/>
                  <a:pt x="16065" y="14856"/>
                  <a:pt x="15876" y="14998"/>
                </a:cubicBezTo>
                <a:cubicBezTo>
                  <a:pt x="15687" y="15139"/>
                  <a:pt x="15418" y="15102"/>
                  <a:pt x="15276" y="14913"/>
                </a:cubicBezTo>
                <a:lnTo>
                  <a:pt x="14412" y="13759"/>
                </a:lnTo>
                <a:cubicBezTo>
                  <a:pt x="14270" y="13570"/>
                  <a:pt x="14309" y="13301"/>
                  <a:pt x="14498" y="13159"/>
                </a:cubicBezTo>
                <a:cubicBezTo>
                  <a:pt x="14593" y="13088"/>
                  <a:pt x="14707" y="13062"/>
                  <a:pt x="14816" y="13078"/>
                </a:cubicBezTo>
                <a:close/>
                <a:moveTo>
                  <a:pt x="4605" y="14329"/>
                </a:moveTo>
                <a:cubicBezTo>
                  <a:pt x="6303" y="14329"/>
                  <a:pt x="7690" y="15652"/>
                  <a:pt x="7793" y="17323"/>
                </a:cubicBezTo>
                <a:lnTo>
                  <a:pt x="7793" y="17357"/>
                </a:lnTo>
                <a:cubicBezTo>
                  <a:pt x="7793" y="18291"/>
                  <a:pt x="8312" y="18728"/>
                  <a:pt x="8953" y="18728"/>
                </a:cubicBezTo>
                <a:cubicBezTo>
                  <a:pt x="9593" y="18728"/>
                  <a:pt x="10112" y="18209"/>
                  <a:pt x="10112" y="17568"/>
                </a:cubicBezTo>
                <a:lnTo>
                  <a:pt x="10112" y="17323"/>
                </a:lnTo>
                <a:cubicBezTo>
                  <a:pt x="10112" y="16377"/>
                  <a:pt x="10820" y="15746"/>
                  <a:pt x="11691" y="15746"/>
                </a:cubicBezTo>
                <a:cubicBezTo>
                  <a:pt x="12562" y="15746"/>
                  <a:pt x="13307" y="16452"/>
                  <a:pt x="13307" y="17323"/>
                </a:cubicBezTo>
                <a:lnTo>
                  <a:pt x="13307" y="18641"/>
                </a:lnTo>
                <a:cubicBezTo>
                  <a:pt x="13307" y="19062"/>
                  <a:pt x="13649" y="19403"/>
                  <a:pt x="14069" y="19403"/>
                </a:cubicBezTo>
                <a:cubicBezTo>
                  <a:pt x="14490" y="19403"/>
                  <a:pt x="14832" y="19062"/>
                  <a:pt x="14832" y="18641"/>
                </a:cubicBezTo>
                <a:lnTo>
                  <a:pt x="14835" y="18138"/>
                </a:lnTo>
                <a:cubicBezTo>
                  <a:pt x="14835" y="16895"/>
                  <a:pt x="15843" y="15887"/>
                  <a:pt x="17087" y="15887"/>
                </a:cubicBezTo>
                <a:cubicBezTo>
                  <a:pt x="17839" y="15887"/>
                  <a:pt x="18506" y="16255"/>
                  <a:pt x="18915" y="16822"/>
                </a:cubicBezTo>
                <a:cubicBezTo>
                  <a:pt x="17073" y="19299"/>
                  <a:pt x="14124" y="20903"/>
                  <a:pt x="10800" y="20903"/>
                </a:cubicBezTo>
                <a:cubicBezTo>
                  <a:pt x="7004" y="20903"/>
                  <a:pt x="3698" y="18811"/>
                  <a:pt x="1971" y="15716"/>
                </a:cubicBezTo>
                <a:cubicBezTo>
                  <a:pt x="2547" y="14878"/>
                  <a:pt x="3512" y="14329"/>
                  <a:pt x="4605" y="14329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1" name="Donut"/>
          <p:cNvSpPr/>
          <p:nvPr/>
        </p:nvSpPr>
        <p:spPr>
          <a:xfrm>
            <a:off x="17756102" y="1667303"/>
            <a:ext cx="1393421" cy="1393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2533" y="1692"/>
                </a:moveTo>
                <a:cubicBezTo>
                  <a:pt x="12700" y="1688"/>
                  <a:pt x="12861" y="1785"/>
                  <a:pt x="12933" y="1946"/>
                </a:cubicBezTo>
                <a:cubicBezTo>
                  <a:pt x="13030" y="2161"/>
                  <a:pt x="12933" y="2416"/>
                  <a:pt x="12718" y="2513"/>
                </a:cubicBezTo>
                <a:lnTo>
                  <a:pt x="11405" y="3104"/>
                </a:lnTo>
                <a:cubicBezTo>
                  <a:pt x="11190" y="3200"/>
                  <a:pt x="10934" y="3105"/>
                  <a:pt x="10837" y="2890"/>
                </a:cubicBezTo>
                <a:cubicBezTo>
                  <a:pt x="10740" y="2675"/>
                  <a:pt x="10837" y="2419"/>
                  <a:pt x="11052" y="2322"/>
                </a:cubicBezTo>
                <a:lnTo>
                  <a:pt x="12367" y="1731"/>
                </a:lnTo>
                <a:cubicBezTo>
                  <a:pt x="12421" y="1707"/>
                  <a:pt x="12477" y="1693"/>
                  <a:pt x="12533" y="1692"/>
                </a:cubicBezTo>
                <a:close/>
                <a:moveTo>
                  <a:pt x="6862" y="3111"/>
                </a:moveTo>
                <a:cubicBezTo>
                  <a:pt x="7028" y="3090"/>
                  <a:pt x="7199" y="3167"/>
                  <a:pt x="7287" y="3321"/>
                </a:cubicBezTo>
                <a:cubicBezTo>
                  <a:pt x="7405" y="3525"/>
                  <a:pt x="7334" y="3788"/>
                  <a:pt x="7130" y="3906"/>
                </a:cubicBezTo>
                <a:lnTo>
                  <a:pt x="5883" y="4628"/>
                </a:lnTo>
                <a:cubicBezTo>
                  <a:pt x="5678" y="4746"/>
                  <a:pt x="5415" y="4675"/>
                  <a:pt x="5297" y="4471"/>
                </a:cubicBezTo>
                <a:cubicBezTo>
                  <a:pt x="5179" y="4267"/>
                  <a:pt x="5249" y="4003"/>
                  <a:pt x="5454" y="3885"/>
                </a:cubicBezTo>
                <a:lnTo>
                  <a:pt x="6701" y="3164"/>
                </a:lnTo>
                <a:cubicBezTo>
                  <a:pt x="6752" y="3134"/>
                  <a:pt x="6807" y="3117"/>
                  <a:pt x="6862" y="3111"/>
                </a:cubicBezTo>
                <a:close/>
                <a:moveTo>
                  <a:pt x="12651" y="4596"/>
                </a:moveTo>
                <a:cubicBezTo>
                  <a:pt x="12706" y="4603"/>
                  <a:pt x="12760" y="4622"/>
                  <a:pt x="12811" y="4651"/>
                </a:cubicBezTo>
                <a:lnTo>
                  <a:pt x="14059" y="5371"/>
                </a:lnTo>
                <a:cubicBezTo>
                  <a:pt x="14263" y="5489"/>
                  <a:pt x="14334" y="5752"/>
                  <a:pt x="14216" y="5957"/>
                </a:cubicBezTo>
                <a:cubicBezTo>
                  <a:pt x="14098" y="6161"/>
                  <a:pt x="13834" y="6232"/>
                  <a:pt x="13630" y="6114"/>
                </a:cubicBezTo>
                <a:lnTo>
                  <a:pt x="12383" y="5394"/>
                </a:lnTo>
                <a:cubicBezTo>
                  <a:pt x="12178" y="5276"/>
                  <a:pt x="12108" y="5012"/>
                  <a:pt x="12226" y="4808"/>
                </a:cubicBezTo>
                <a:cubicBezTo>
                  <a:pt x="12314" y="4655"/>
                  <a:pt x="12485" y="4576"/>
                  <a:pt x="12651" y="4596"/>
                </a:cubicBezTo>
                <a:close/>
                <a:moveTo>
                  <a:pt x="9104" y="5009"/>
                </a:moveTo>
                <a:cubicBezTo>
                  <a:pt x="9214" y="5009"/>
                  <a:pt x="9324" y="5051"/>
                  <a:pt x="9408" y="5134"/>
                </a:cubicBezTo>
                <a:cubicBezTo>
                  <a:pt x="9575" y="5301"/>
                  <a:pt x="9575" y="5575"/>
                  <a:pt x="9408" y="5741"/>
                </a:cubicBezTo>
                <a:lnTo>
                  <a:pt x="8390" y="6761"/>
                </a:lnTo>
                <a:cubicBezTo>
                  <a:pt x="8223" y="6928"/>
                  <a:pt x="7950" y="6928"/>
                  <a:pt x="7783" y="6761"/>
                </a:cubicBezTo>
                <a:cubicBezTo>
                  <a:pt x="7616" y="6594"/>
                  <a:pt x="7616" y="6321"/>
                  <a:pt x="7783" y="6154"/>
                </a:cubicBezTo>
                <a:lnTo>
                  <a:pt x="8801" y="5134"/>
                </a:lnTo>
                <a:cubicBezTo>
                  <a:pt x="8884" y="5051"/>
                  <a:pt x="8994" y="5009"/>
                  <a:pt x="9104" y="5009"/>
                </a:cubicBezTo>
                <a:close/>
                <a:moveTo>
                  <a:pt x="17641" y="5457"/>
                </a:moveTo>
                <a:cubicBezTo>
                  <a:pt x="17805" y="5428"/>
                  <a:pt x="17979" y="5495"/>
                  <a:pt x="18076" y="5643"/>
                </a:cubicBezTo>
                <a:cubicBezTo>
                  <a:pt x="18206" y="5840"/>
                  <a:pt x="18150" y="6108"/>
                  <a:pt x="17953" y="6237"/>
                </a:cubicBezTo>
                <a:lnTo>
                  <a:pt x="16748" y="7028"/>
                </a:lnTo>
                <a:cubicBezTo>
                  <a:pt x="16551" y="7157"/>
                  <a:pt x="16284" y="7101"/>
                  <a:pt x="16155" y="6904"/>
                </a:cubicBezTo>
                <a:cubicBezTo>
                  <a:pt x="16026" y="6707"/>
                  <a:pt x="16080" y="6439"/>
                  <a:pt x="16277" y="6310"/>
                </a:cubicBezTo>
                <a:lnTo>
                  <a:pt x="17482" y="5519"/>
                </a:lnTo>
                <a:cubicBezTo>
                  <a:pt x="17531" y="5487"/>
                  <a:pt x="17586" y="5467"/>
                  <a:pt x="17641" y="5457"/>
                </a:cubicBezTo>
                <a:close/>
                <a:moveTo>
                  <a:pt x="3751" y="6578"/>
                </a:moveTo>
                <a:cubicBezTo>
                  <a:pt x="3806" y="6585"/>
                  <a:pt x="3862" y="6601"/>
                  <a:pt x="3913" y="6631"/>
                </a:cubicBezTo>
                <a:lnTo>
                  <a:pt x="5161" y="7352"/>
                </a:lnTo>
                <a:cubicBezTo>
                  <a:pt x="5365" y="7470"/>
                  <a:pt x="5436" y="7734"/>
                  <a:pt x="5318" y="7938"/>
                </a:cubicBezTo>
                <a:cubicBezTo>
                  <a:pt x="5200" y="8142"/>
                  <a:pt x="4937" y="8213"/>
                  <a:pt x="4732" y="8095"/>
                </a:cubicBezTo>
                <a:lnTo>
                  <a:pt x="3483" y="7375"/>
                </a:lnTo>
                <a:cubicBezTo>
                  <a:pt x="3279" y="7257"/>
                  <a:pt x="3208" y="6992"/>
                  <a:pt x="3326" y="6788"/>
                </a:cubicBezTo>
                <a:cubicBezTo>
                  <a:pt x="3414" y="6634"/>
                  <a:pt x="3585" y="6557"/>
                  <a:pt x="3751" y="6578"/>
                </a:cubicBezTo>
                <a:close/>
                <a:moveTo>
                  <a:pt x="10800" y="7892"/>
                </a:moveTo>
                <a:cubicBezTo>
                  <a:pt x="12406" y="7892"/>
                  <a:pt x="13708" y="9194"/>
                  <a:pt x="13708" y="10800"/>
                </a:cubicBezTo>
                <a:cubicBezTo>
                  <a:pt x="13708" y="12406"/>
                  <a:pt x="12406" y="13708"/>
                  <a:pt x="10800" y="13708"/>
                </a:cubicBezTo>
                <a:cubicBezTo>
                  <a:pt x="9194" y="13708"/>
                  <a:pt x="7892" y="12406"/>
                  <a:pt x="7892" y="10800"/>
                </a:cubicBezTo>
                <a:cubicBezTo>
                  <a:pt x="7892" y="9194"/>
                  <a:pt x="9194" y="7892"/>
                  <a:pt x="10800" y="7892"/>
                </a:cubicBezTo>
                <a:close/>
                <a:moveTo>
                  <a:pt x="15867" y="8767"/>
                </a:moveTo>
                <a:cubicBezTo>
                  <a:pt x="15923" y="8774"/>
                  <a:pt x="15979" y="8791"/>
                  <a:pt x="16030" y="8820"/>
                </a:cubicBezTo>
                <a:lnTo>
                  <a:pt x="17277" y="9542"/>
                </a:lnTo>
                <a:cubicBezTo>
                  <a:pt x="17482" y="9660"/>
                  <a:pt x="17552" y="9923"/>
                  <a:pt x="17434" y="10128"/>
                </a:cubicBezTo>
                <a:cubicBezTo>
                  <a:pt x="17316" y="10332"/>
                  <a:pt x="17053" y="10403"/>
                  <a:pt x="16848" y="10285"/>
                </a:cubicBezTo>
                <a:lnTo>
                  <a:pt x="15601" y="9565"/>
                </a:lnTo>
                <a:cubicBezTo>
                  <a:pt x="15397" y="9447"/>
                  <a:pt x="15326" y="9182"/>
                  <a:pt x="15444" y="8977"/>
                </a:cubicBezTo>
                <a:cubicBezTo>
                  <a:pt x="15532" y="8824"/>
                  <a:pt x="15702" y="8747"/>
                  <a:pt x="15867" y="8767"/>
                </a:cubicBezTo>
                <a:close/>
                <a:moveTo>
                  <a:pt x="3716" y="9911"/>
                </a:moveTo>
                <a:cubicBezTo>
                  <a:pt x="3825" y="9920"/>
                  <a:pt x="3931" y="9972"/>
                  <a:pt x="4007" y="10062"/>
                </a:cubicBezTo>
                <a:cubicBezTo>
                  <a:pt x="4158" y="10243"/>
                  <a:pt x="4133" y="10514"/>
                  <a:pt x="3952" y="10666"/>
                </a:cubicBezTo>
                <a:lnTo>
                  <a:pt x="2848" y="11592"/>
                </a:lnTo>
                <a:cubicBezTo>
                  <a:pt x="2667" y="11744"/>
                  <a:pt x="2394" y="11718"/>
                  <a:pt x="2243" y="11538"/>
                </a:cubicBezTo>
                <a:cubicBezTo>
                  <a:pt x="2091" y="11357"/>
                  <a:pt x="2116" y="11086"/>
                  <a:pt x="2297" y="10934"/>
                </a:cubicBezTo>
                <a:lnTo>
                  <a:pt x="3402" y="10008"/>
                </a:lnTo>
                <a:cubicBezTo>
                  <a:pt x="3492" y="9932"/>
                  <a:pt x="3606" y="9901"/>
                  <a:pt x="3716" y="9911"/>
                </a:cubicBezTo>
                <a:close/>
                <a:moveTo>
                  <a:pt x="6456" y="11675"/>
                </a:moveTo>
                <a:cubicBezTo>
                  <a:pt x="6623" y="11664"/>
                  <a:pt x="6789" y="11752"/>
                  <a:pt x="6869" y="11910"/>
                </a:cubicBezTo>
                <a:cubicBezTo>
                  <a:pt x="6975" y="12120"/>
                  <a:pt x="6891" y="12380"/>
                  <a:pt x="6680" y="12487"/>
                </a:cubicBezTo>
                <a:lnTo>
                  <a:pt x="5394" y="13136"/>
                </a:lnTo>
                <a:cubicBezTo>
                  <a:pt x="5183" y="13242"/>
                  <a:pt x="4923" y="13158"/>
                  <a:pt x="4817" y="12947"/>
                </a:cubicBezTo>
                <a:cubicBezTo>
                  <a:pt x="4710" y="12737"/>
                  <a:pt x="4795" y="12477"/>
                  <a:pt x="5006" y="12370"/>
                </a:cubicBezTo>
                <a:lnTo>
                  <a:pt x="6292" y="11721"/>
                </a:lnTo>
                <a:cubicBezTo>
                  <a:pt x="6345" y="11694"/>
                  <a:pt x="6400" y="11679"/>
                  <a:pt x="6456" y="11675"/>
                </a:cubicBezTo>
                <a:close/>
                <a:moveTo>
                  <a:pt x="19296" y="12097"/>
                </a:moveTo>
                <a:cubicBezTo>
                  <a:pt x="19462" y="12086"/>
                  <a:pt x="19629" y="12174"/>
                  <a:pt x="19709" y="12332"/>
                </a:cubicBezTo>
                <a:cubicBezTo>
                  <a:pt x="19815" y="12542"/>
                  <a:pt x="19729" y="12800"/>
                  <a:pt x="19518" y="12907"/>
                </a:cubicBezTo>
                <a:lnTo>
                  <a:pt x="18232" y="13558"/>
                </a:lnTo>
                <a:cubicBezTo>
                  <a:pt x="18021" y="13664"/>
                  <a:pt x="17763" y="13578"/>
                  <a:pt x="17657" y="13367"/>
                </a:cubicBezTo>
                <a:cubicBezTo>
                  <a:pt x="17550" y="13157"/>
                  <a:pt x="17635" y="12898"/>
                  <a:pt x="17845" y="12792"/>
                </a:cubicBezTo>
                <a:lnTo>
                  <a:pt x="19132" y="12141"/>
                </a:lnTo>
                <a:cubicBezTo>
                  <a:pt x="19184" y="12114"/>
                  <a:pt x="19240" y="12101"/>
                  <a:pt x="19296" y="12097"/>
                </a:cubicBezTo>
                <a:close/>
                <a:moveTo>
                  <a:pt x="14816" y="13078"/>
                </a:moveTo>
                <a:cubicBezTo>
                  <a:pt x="14925" y="13093"/>
                  <a:pt x="15027" y="13151"/>
                  <a:pt x="15098" y="13245"/>
                </a:cubicBezTo>
                <a:lnTo>
                  <a:pt x="15963" y="14398"/>
                </a:lnTo>
                <a:cubicBezTo>
                  <a:pt x="16104" y="14586"/>
                  <a:pt x="16065" y="14856"/>
                  <a:pt x="15876" y="14998"/>
                </a:cubicBezTo>
                <a:cubicBezTo>
                  <a:pt x="15687" y="15139"/>
                  <a:pt x="15418" y="15102"/>
                  <a:pt x="15276" y="14913"/>
                </a:cubicBezTo>
                <a:lnTo>
                  <a:pt x="14412" y="13759"/>
                </a:lnTo>
                <a:cubicBezTo>
                  <a:pt x="14270" y="13570"/>
                  <a:pt x="14309" y="13301"/>
                  <a:pt x="14498" y="13159"/>
                </a:cubicBezTo>
                <a:cubicBezTo>
                  <a:pt x="14593" y="13088"/>
                  <a:pt x="14707" y="13062"/>
                  <a:pt x="14816" y="13078"/>
                </a:cubicBezTo>
                <a:close/>
                <a:moveTo>
                  <a:pt x="4605" y="14329"/>
                </a:moveTo>
                <a:cubicBezTo>
                  <a:pt x="6303" y="14329"/>
                  <a:pt x="7690" y="15652"/>
                  <a:pt x="7793" y="17323"/>
                </a:cubicBezTo>
                <a:lnTo>
                  <a:pt x="7793" y="17357"/>
                </a:lnTo>
                <a:cubicBezTo>
                  <a:pt x="7793" y="18291"/>
                  <a:pt x="8312" y="18728"/>
                  <a:pt x="8953" y="18728"/>
                </a:cubicBezTo>
                <a:cubicBezTo>
                  <a:pt x="9593" y="18728"/>
                  <a:pt x="10112" y="18209"/>
                  <a:pt x="10112" y="17568"/>
                </a:cubicBezTo>
                <a:lnTo>
                  <a:pt x="10112" y="17323"/>
                </a:lnTo>
                <a:cubicBezTo>
                  <a:pt x="10112" y="16377"/>
                  <a:pt x="10820" y="15746"/>
                  <a:pt x="11691" y="15746"/>
                </a:cubicBezTo>
                <a:cubicBezTo>
                  <a:pt x="12562" y="15746"/>
                  <a:pt x="13307" y="16452"/>
                  <a:pt x="13307" y="17323"/>
                </a:cubicBezTo>
                <a:lnTo>
                  <a:pt x="13307" y="18641"/>
                </a:lnTo>
                <a:cubicBezTo>
                  <a:pt x="13307" y="19062"/>
                  <a:pt x="13649" y="19403"/>
                  <a:pt x="14069" y="19403"/>
                </a:cubicBezTo>
                <a:cubicBezTo>
                  <a:pt x="14490" y="19403"/>
                  <a:pt x="14832" y="19062"/>
                  <a:pt x="14832" y="18641"/>
                </a:cubicBezTo>
                <a:lnTo>
                  <a:pt x="14835" y="18138"/>
                </a:lnTo>
                <a:cubicBezTo>
                  <a:pt x="14835" y="16895"/>
                  <a:pt x="15843" y="15887"/>
                  <a:pt x="17087" y="15887"/>
                </a:cubicBezTo>
                <a:cubicBezTo>
                  <a:pt x="17839" y="15887"/>
                  <a:pt x="18506" y="16255"/>
                  <a:pt x="18915" y="16822"/>
                </a:cubicBezTo>
                <a:cubicBezTo>
                  <a:pt x="17073" y="19299"/>
                  <a:pt x="14124" y="20903"/>
                  <a:pt x="10800" y="20903"/>
                </a:cubicBezTo>
                <a:cubicBezTo>
                  <a:pt x="7004" y="20903"/>
                  <a:pt x="3698" y="18811"/>
                  <a:pt x="1971" y="15716"/>
                </a:cubicBezTo>
                <a:cubicBezTo>
                  <a:pt x="2547" y="14878"/>
                  <a:pt x="3512" y="14329"/>
                  <a:pt x="4605" y="14329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2" name="Donut"/>
          <p:cNvSpPr/>
          <p:nvPr/>
        </p:nvSpPr>
        <p:spPr>
          <a:xfrm>
            <a:off x="19723041" y="1667303"/>
            <a:ext cx="1393421" cy="1393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2533" y="1692"/>
                </a:moveTo>
                <a:cubicBezTo>
                  <a:pt x="12700" y="1688"/>
                  <a:pt x="12861" y="1785"/>
                  <a:pt x="12933" y="1946"/>
                </a:cubicBezTo>
                <a:cubicBezTo>
                  <a:pt x="13030" y="2161"/>
                  <a:pt x="12933" y="2416"/>
                  <a:pt x="12718" y="2513"/>
                </a:cubicBezTo>
                <a:lnTo>
                  <a:pt x="11405" y="3104"/>
                </a:lnTo>
                <a:cubicBezTo>
                  <a:pt x="11190" y="3200"/>
                  <a:pt x="10934" y="3105"/>
                  <a:pt x="10837" y="2890"/>
                </a:cubicBezTo>
                <a:cubicBezTo>
                  <a:pt x="10740" y="2675"/>
                  <a:pt x="10837" y="2419"/>
                  <a:pt x="11052" y="2322"/>
                </a:cubicBezTo>
                <a:lnTo>
                  <a:pt x="12367" y="1731"/>
                </a:lnTo>
                <a:cubicBezTo>
                  <a:pt x="12421" y="1707"/>
                  <a:pt x="12477" y="1693"/>
                  <a:pt x="12533" y="1692"/>
                </a:cubicBezTo>
                <a:close/>
                <a:moveTo>
                  <a:pt x="6862" y="3111"/>
                </a:moveTo>
                <a:cubicBezTo>
                  <a:pt x="7028" y="3090"/>
                  <a:pt x="7199" y="3167"/>
                  <a:pt x="7287" y="3321"/>
                </a:cubicBezTo>
                <a:cubicBezTo>
                  <a:pt x="7405" y="3525"/>
                  <a:pt x="7334" y="3788"/>
                  <a:pt x="7130" y="3906"/>
                </a:cubicBezTo>
                <a:lnTo>
                  <a:pt x="5883" y="4628"/>
                </a:lnTo>
                <a:cubicBezTo>
                  <a:pt x="5678" y="4746"/>
                  <a:pt x="5415" y="4675"/>
                  <a:pt x="5297" y="4471"/>
                </a:cubicBezTo>
                <a:cubicBezTo>
                  <a:pt x="5179" y="4267"/>
                  <a:pt x="5249" y="4003"/>
                  <a:pt x="5454" y="3885"/>
                </a:cubicBezTo>
                <a:lnTo>
                  <a:pt x="6701" y="3164"/>
                </a:lnTo>
                <a:cubicBezTo>
                  <a:pt x="6752" y="3134"/>
                  <a:pt x="6807" y="3117"/>
                  <a:pt x="6862" y="3111"/>
                </a:cubicBezTo>
                <a:close/>
                <a:moveTo>
                  <a:pt x="12651" y="4596"/>
                </a:moveTo>
                <a:cubicBezTo>
                  <a:pt x="12706" y="4603"/>
                  <a:pt x="12760" y="4622"/>
                  <a:pt x="12811" y="4651"/>
                </a:cubicBezTo>
                <a:lnTo>
                  <a:pt x="14059" y="5371"/>
                </a:lnTo>
                <a:cubicBezTo>
                  <a:pt x="14263" y="5489"/>
                  <a:pt x="14334" y="5752"/>
                  <a:pt x="14216" y="5957"/>
                </a:cubicBezTo>
                <a:cubicBezTo>
                  <a:pt x="14098" y="6161"/>
                  <a:pt x="13834" y="6232"/>
                  <a:pt x="13630" y="6114"/>
                </a:cubicBezTo>
                <a:lnTo>
                  <a:pt x="12383" y="5394"/>
                </a:lnTo>
                <a:cubicBezTo>
                  <a:pt x="12178" y="5276"/>
                  <a:pt x="12108" y="5012"/>
                  <a:pt x="12226" y="4808"/>
                </a:cubicBezTo>
                <a:cubicBezTo>
                  <a:pt x="12314" y="4655"/>
                  <a:pt x="12485" y="4576"/>
                  <a:pt x="12651" y="4596"/>
                </a:cubicBezTo>
                <a:close/>
                <a:moveTo>
                  <a:pt x="9104" y="5009"/>
                </a:moveTo>
                <a:cubicBezTo>
                  <a:pt x="9214" y="5009"/>
                  <a:pt x="9324" y="5051"/>
                  <a:pt x="9408" y="5134"/>
                </a:cubicBezTo>
                <a:cubicBezTo>
                  <a:pt x="9575" y="5301"/>
                  <a:pt x="9575" y="5575"/>
                  <a:pt x="9408" y="5741"/>
                </a:cubicBezTo>
                <a:lnTo>
                  <a:pt x="8390" y="6761"/>
                </a:lnTo>
                <a:cubicBezTo>
                  <a:pt x="8223" y="6928"/>
                  <a:pt x="7950" y="6928"/>
                  <a:pt x="7783" y="6761"/>
                </a:cubicBezTo>
                <a:cubicBezTo>
                  <a:pt x="7616" y="6594"/>
                  <a:pt x="7616" y="6321"/>
                  <a:pt x="7783" y="6154"/>
                </a:cubicBezTo>
                <a:lnTo>
                  <a:pt x="8801" y="5134"/>
                </a:lnTo>
                <a:cubicBezTo>
                  <a:pt x="8884" y="5051"/>
                  <a:pt x="8994" y="5009"/>
                  <a:pt x="9104" y="5009"/>
                </a:cubicBezTo>
                <a:close/>
                <a:moveTo>
                  <a:pt x="17641" y="5457"/>
                </a:moveTo>
                <a:cubicBezTo>
                  <a:pt x="17805" y="5428"/>
                  <a:pt x="17979" y="5495"/>
                  <a:pt x="18076" y="5643"/>
                </a:cubicBezTo>
                <a:cubicBezTo>
                  <a:pt x="18206" y="5840"/>
                  <a:pt x="18150" y="6108"/>
                  <a:pt x="17953" y="6237"/>
                </a:cubicBezTo>
                <a:lnTo>
                  <a:pt x="16748" y="7028"/>
                </a:lnTo>
                <a:cubicBezTo>
                  <a:pt x="16551" y="7157"/>
                  <a:pt x="16284" y="7101"/>
                  <a:pt x="16155" y="6904"/>
                </a:cubicBezTo>
                <a:cubicBezTo>
                  <a:pt x="16026" y="6707"/>
                  <a:pt x="16080" y="6439"/>
                  <a:pt x="16277" y="6310"/>
                </a:cubicBezTo>
                <a:lnTo>
                  <a:pt x="17482" y="5519"/>
                </a:lnTo>
                <a:cubicBezTo>
                  <a:pt x="17531" y="5487"/>
                  <a:pt x="17586" y="5467"/>
                  <a:pt x="17641" y="5457"/>
                </a:cubicBezTo>
                <a:close/>
                <a:moveTo>
                  <a:pt x="3751" y="6578"/>
                </a:moveTo>
                <a:cubicBezTo>
                  <a:pt x="3806" y="6585"/>
                  <a:pt x="3862" y="6601"/>
                  <a:pt x="3913" y="6631"/>
                </a:cubicBezTo>
                <a:lnTo>
                  <a:pt x="5161" y="7352"/>
                </a:lnTo>
                <a:cubicBezTo>
                  <a:pt x="5365" y="7470"/>
                  <a:pt x="5436" y="7734"/>
                  <a:pt x="5318" y="7938"/>
                </a:cubicBezTo>
                <a:cubicBezTo>
                  <a:pt x="5200" y="8142"/>
                  <a:pt x="4937" y="8213"/>
                  <a:pt x="4732" y="8095"/>
                </a:cubicBezTo>
                <a:lnTo>
                  <a:pt x="3483" y="7375"/>
                </a:lnTo>
                <a:cubicBezTo>
                  <a:pt x="3279" y="7257"/>
                  <a:pt x="3208" y="6992"/>
                  <a:pt x="3326" y="6788"/>
                </a:cubicBezTo>
                <a:cubicBezTo>
                  <a:pt x="3414" y="6634"/>
                  <a:pt x="3585" y="6557"/>
                  <a:pt x="3751" y="6578"/>
                </a:cubicBezTo>
                <a:close/>
                <a:moveTo>
                  <a:pt x="10800" y="7892"/>
                </a:moveTo>
                <a:cubicBezTo>
                  <a:pt x="12406" y="7892"/>
                  <a:pt x="13708" y="9194"/>
                  <a:pt x="13708" y="10800"/>
                </a:cubicBezTo>
                <a:cubicBezTo>
                  <a:pt x="13708" y="12406"/>
                  <a:pt x="12406" y="13708"/>
                  <a:pt x="10800" y="13708"/>
                </a:cubicBezTo>
                <a:cubicBezTo>
                  <a:pt x="9194" y="13708"/>
                  <a:pt x="7892" y="12406"/>
                  <a:pt x="7892" y="10800"/>
                </a:cubicBezTo>
                <a:cubicBezTo>
                  <a:pt x="7892" y="9194"/>
                  <a:pt x="9194" y="7892"/>
                  <a:pt x="10800" y="7892"/>
                </a:cubicBezTo>
                <a:close/>
                <a:moveTo>
                  <a:pt x="15867" y="8767"/>
                </a:moveTo>
                <a:cubicBezTo>
                  <a:pt x="15923" y="8774"/>
                  <a:pt x="15979" y="8791"/>
                  <a:pt x="16030" y="8820"/>
                </a:cubicBezTo>
                <a:lnTo>
                  <a:pt x="17277" y="9542"/>
                </a:lnTo>
                <a:cubicBezTo>
                  <a:pt x="17482" y="9660"/>
                  <a:pt x="17552" y="9923"/>
                  <a:pt x="17434" y="10128"/>
                </a:cubicBezTo>
                <a:cubicBezTo>
                  <a:pt x="17316" y="10332"/>
                  <a:pt x="17053" y="10403"/>
                  <a:pt x="16848" y="10285"/>
                </a:cubicBezTo>
                <a:lnTo>
                  <a:pt x="15601" y="9565"/>
                </a:lnTo>
                <a:cubicBezTo>
                  <a:pt x="15397" y="9447"/>
                  <a:pt x="15326" y="9182"/>
                  <a:pt x="15444" y="8977"/>
                </a:cubicBezTo>
                <a:cubicBezTo>
                  <a:pt x="15532" y="8824"/>
                  <a:pt x="15702" y="8747"/>
                  <a:pt x="15867" y="8767"/>
                </a:cubicBezTo>
                <a:close/>
                <a:moveTo>
                  <a:pt x="3716" y="9911"/>
                </a:moveTo>
                <a:cubicBezTo>
                  <a:pt x="3825" y="9920"/>
                  <a:pt x="3931" y="9972"/>
                  <a:pt x="4007" y="10062"/>
                </a:cubicBezTo>
                <a:cubicBezTo>
                  <a:pt x="4158" y="10243"/>
                  <a:pt x="4133" y="10514"/>
                  <a:pt x="3952" y="10666"/>
                </a:cubicBezTo>
                <a:lnTo>
                  <a:pt x="2848" y="11592"/>
                </a:lnTo>
                <a:cubicBezTo>
                  <a:pt x="2667" y="11744"/>
                  <a:pt x="2394" y="11718"/>
                  <a:pt x="2243" y="11538"/>
                </a:cubicBezTo>
                <a:cubicBezTo>
                  <a:pt x="2091" y="11357"/>
                  <a:pt x="2116" y="11086"/>
                  <a:pt x="2297" y="10934"/>
                </a:cubicBezTo>
                <a:lnTo>
                  <a:pt x="3402" y="10008"/>
                </a:lnTo>
                <a:cubicBezTo>
                  <a:pt x="3492" y="9932"/>
                  <a:pt x="3606" y="9901"/>
                  <a:pt x="3716" y="9911"/>
                </a:cubicBezTo>
                <a:close/>
                <a:moveTo>
                  <a:pt x="6456" y="11675"/>
                </a:moveTo>
                <a:cubicBezTo>
                  <a:pt x="6623" y="11664"/>
                  <a:pt x="6789" y="11752"/>
                  <a:pt x="6869" y="11910"/>
                </a:cubicBezTo>
                <a:cubicBezTo>
                  <a:pt x="6975" y="12120"/>
                  <a:pt x="6891" y="12380"/>
                  <a:pt x="6680" y="12487"/>
                </a:cubicBezTo>
                <a:lnTo>
                  <a:pt x="5394" y="13136"/>
                </a:lnTo>
                <a:cubicBezTo>
                  <a:pt x="5183" y="13242"/>
                  <a:pt x="4923" y="13158"/>
                  <a:pt x="4817" y="12947"/>
                </a:cubicBezTo>
                <a:cubicBezTo>
                  <a:pt x="4710" y="12737"/>
                  <a:pt x="4795" y="12477"/>
                  <a:pt x="5006" y="12370"/>
                </a:cubicBezTo>
                <a:lnTo>
                  <a:pt x="6292" y="11721"/>
                </a:lnTo>
                <a:cubicBezTo>
                  <a:pt x="6345" y="11694"/>
                  <a:pt x="6400" y="11679"/>
                  <a:pt x="6456" y="11675"/>
                </a:cubicBezTo>
                <a:close/>
                <a:moveTo>
                  <a:pt x="19296" y="12097"/>
                </a:moveTo>
                <a:cubicBezTo>
                  <a:pt x="19462" y="12086"/>
                  <a:pt x="19629" y="12174"/>
                  <a:pt x="19709" y="12332"/>
                </a:cubicBezTo>
                <a:cubicBezTo>
                  <a:pt x="19815" y="12542"/>
                  <a:pt x="19729" y="12800"/>
                  <a:pt x="19518" y="12907"/>
                </a:cubicBezTo>
                <a:lnTo>
                  <a:pt x="18232" y="13558"/>
                </a:lnTo>
                <a:cubicBezTo>
                  <a:pt x="18021" y="13664"/>
                  <a:pt x="17763" y="13578"/>
                  <a:pt x="17657" y="13367"/>
                </a:cubicBezTo>
                <a:cubicBezTo>
                  <a:pt x="17550" y="13157"/>
                  <a:pt x="17635" y="12898"/>
                  <a:pt x="17845" y="12792"/>
                </a:cubicBezTo>
                <a:lnTo>
                  <a:pt x="19132" y="12141"/>
                </a:lnTo>
                <a:cubicBezTo>
                  <a:pt x="19184" y="12114"/>
                  <a:pt x="19240" y="12101"/>
                  <a:pt x="19296" y="12097"/>
                </a:cubicBezTo>
                <a:close/>
                <a:moveTo>
                  <a:pt x="14816" y="13078"/>
                </a:moveTo>
                <a:cubicBezTo>
                  <a:pt x="14925" y="13093"/>
                  <a:pt x="15027" y="13151"/>
                  <a:pt x="15098" y="13245"/>
                </a:cubicBezTo>
                <a:lnTo>
                  <a:pt x="15963" y="14398"/>
                </a:lnTo>
                <a:cubicBezTo>
                  <a:pt x="16104" y="14586"/>
                  <a:pt x="16065" y="14856"/>
                  <a:pt x="15876" y="14998"/>
                </a:cubicBezTo>
                <a:cubicBezTo>
                  <a:pt x="15687" y="15139"/>
                  <a:pt x="15418" y="15102"/>
                  <a:pt x="15276" y="14913"/>
                </a:cubicBezTo>
                <a:lnTo>
                  <a:pt x="14412" y="13759"/>
                </a:lnTo>
                <a:cubicBezTo>
                  <a:pt x="14270" y="13570"/>
                  <a:pt x="14309" y="13301"/>
                  <a:pt x="14498" y="13159"/>
                </a:cubicBezTo>
                <a:cubicBezTo>
                  <a:pt x="14593" y="13088"/>
                  <a:pt x="14707" y="13062"/>
                  <a:pt x="14816" y="13078"/>
                </a:cubicBezTo>
                <a:close/>
                <a:moveTo>
                  <a:pt x="4605" y="14329"/>
                </a:moveTo>
                <a:cubicBezTo>
                  <a:pt x="6303" y="14329"/>
                  <a:pt x="7690" y="15652"/>
                  <a:pt x="7793" y="17323"/>
                </a:cubicBezTo>
                <a:lnTo>
                  <a:pt x="7793" y="17357"/>
                </a:lnTo>
                <a:cubicBezTo>
                  <a:pt x="7793" y="18291"/>
                  <a:pt x="8312" y="18728"/>
                  <a:pt x="8953" y="18728"/>
                </a:cubicBezTo>
                <a:cubicBezTo>
                  <a:pt x="9593" y="18728"/>
                  <a:pt x="10112" y="18209"/>
                  <a:pt x="10112" y="17568"/>
                </a:cubicBezTo>
                <a:lnTo>
                  <a:pt x="10112" y="17323"/>
                </a:lnTo>
                <a:cubicBezTo>
                  <a:pt x="10112" y="16377"/>
                  <a:pt x="10820" y="15746"/>
                  <a:pt x="11691" y="15746"/>
                </a:cubicBezTo>
                <a:cubicBezTo>
                  <a:pt x="12562" y="15746"/>
                  <a:pt x="13307" y="16452"/>
                  <a:pt x="13307" y="17323"/>
                </a:cubicBezTo>
                <a:lnTo>
                  <a:pt x="13307" y="18641"/>
                </a:lnTo>
                <a:cubicBezTo>
                  <a:pt x="13307" y="19062"/>
                  <a:pt x="13649" y="19403"/>
                  <a:pt x="14069" y="19403"/>
                </a:cubicBezTo>
                <a:cubicBezTo>
                  <a:pt x="14490" y="19403"/>
                  <a:pt x="14832" y="19062"/>
                  <a:pt x="14832" y="18641"/>
                </a:cubicBezTo>
                <a:lnTo>
                  <a:pt x="14835" y="18138"/>
                </a:lnTo>
                <a:cubicBezTo>
                  <a:pt x="14835" y="16895"/>
                  <a:pt x="15843" y="15887"/>
                  <a:pt x="17087" y="15887"/>
                </a:cubicBezTo>
                <a:cubicBezTo>
                  <a:pt x="17839" y="15887"/>
                  <a:pt x="18506" y="16255"/>
                  <a:pt x="18915" y="16822"/>
                </a:cubicBezTo>
                <a:cubicBezTo>
                  <a:pt x="17073" y="19299"/>
                  <a:pt x="14124" y="20903"/>
                  <a:pt x="10800" y="20903"/>
                </a:cubicBezTo>
                <a:cubicBezTo>
                  <a:pt x="7004" y="20903"/>
                  <a:pt x="3698" y="18811"/>
                  <a:pt x="1971" y="15716"/>
                </a:cubicBezTo>
                <a:cubicBezTo>
                  <a:pt x="2547" y="14878"/>
                  <a:pt x="3512" y="14329"/>
                  <a:pt x="4605" y="14329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3" name="Donut"/>
          <p:cNvSpPr/>
          <p:nvPr/>
        </p:nvSpPr>
        <p:spPr>
          <a:xfrm>
            <a:off x="15971372" y="3108952"/>
            <a:ext cx="1393421" cy="1393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2533" y="1692"/>
                </a:moveTo>
                <a:cubicBezTo>
                  <a:pt x="12700" y="1688"/>
                  <a:pt x="12861" y="1785"/>
                  <a:pt x="12933" y="1946"/>
                </a:cubicBezTo>
                <a:cubicBezTo>
                  <a:pt x="13030" y="2161"/>
                  <a:pt x="12933" y="2416"/>
                  <a:pt x="12718" y="2513"/>
                </a:cubicBezTo>
                <a:lnTo>
                  <a:pt x="11405" y="3104"/>
                </a:lnTo>
                <a:cubicBezTo>
                  <a:pt x="11190" y="3200"/>
                  <a:pt x="10934" y="3105"/>
                  <a:pt x="10837" y="2890"/>
                </a:cubicBezTo>
                <a:cubicBezTo>
                  <a:pt x="10740" y="2675"/>
                  <a:pt x="10837" y="2419"/>
                  <a:pt x="11052" y="2322"/>
                </a:cubicBezTo>
                <a:lnTo>
                  <a:pt x="12367" y="1731"/>
                </a:lnTo>
                <a:cubicBezTo>
                  <a:pt x="12421" y="1707"/>
                  <a:pt x="12477" y="1693"/>
                  <a:pt x="12533" y="1692"/>
                </a:cubicBezTo>
                <a:close/>
                <a:moveTo>
                  <a:pt x="6862" y="3111"/>
                </a:moveTo>
                <a:cubicBezTo>
                  <a:pt x="7028" y="3090"/>
                  <a:pt x="7199" y="3167"/>
                  <a:pt x="7287" y="3321"/>
                </a:cubicBezTo>
                <a:cubicBezTo>
                  <a:pt x="7405" y="3525"/>
                  <a:pt x="7334" y="3788"/>
                  <a:pt x="7130" y="3906"/>
                </a:cubicBezTo>
                <a:lnTo>
                  <a:pt x="5883" y="4628"/>
                </a:lnTo>
                <a:cubicBezTo>
                  <a:pt x="5678" y="4746"/>
                  <a:pt x="5415" y="4675"/>
                  <a:pt x="5297" y="4471"/>
                </a:cubicBezTo>
                <a:cubicBezTo>
                  <a:pt x="5179" y="4267"/>
                  <a:pt x="5249" y="4003"/>
                  <a:pt x="5454" y="3885"/>
                </a:cubicBezTo>
                <a:lnTo>
                  <a:pt x="6701" y="3164"/>
                </a:lnTo>
                <a:cubicBezTo>
                  <a:pt x="6752" y="3134"/>
                  <a:pt x="6807" y="3117"/>
                  <a:pt x="6862" y="3111"/>
                </a:cubicBezTo>
                <a:close/>
                <a:moveTo>
                  <a:pt x="12651" y="4596"/>
                </a:moveTo>
                <a:cubicBezTo>
                  <a:pt x="12706" y="4603"/>
                  <a:pt x="12760" y="4622"/>
                  <a:pt x="12811" y="4651"/>
                </a:cubicBezTo>
                <a:lnTo>
                  <a:pt x="14059" y="5371"/>
                </a:lnTo>
                <a:cubicBezTo>
                  <a:pt x="14263" y="5489"/>
                  <a:pt x="14334" y="5752"/>
                  <a:pt x="14216" y="5957"/>
                </a:cubicBezTo>
                <a:cubicBezTo>
                  <a:pt x="14098" y="6161"/>
                  <a:pt x="13834" y="6232"/>
                  <a:pt x="13630" y="6114"/>
                </a:cubicBezTo>
                <a:lnTo>
                  <a:pt x="12383" y="5394"/>
                </a:lnTo>
                <a:cubicBezTo>
                  <a:pt x="12178" y="5276"/>
                  <a:pt x="12108" y="5012"/>
                  <a:pt x="12226" y="4808"/>
                </a:cubicBezTo>
                <a:cubicBezTo>
                  <a:pt x="12314" y="4655"/>
                  <a:pt x="12485" y="4576"/>
                  <a:pt x="12651" y="4596"/>
                </a:cubicBezTo>
                <a:close/>
                <a:moveTo>
                  <a:pt x="9104" y="5009"/>
                </a:moveTo>
                <a:cubicBezTo>
                  <a:pt x="9214" y="5009"/>
                  <a:pt x="9324" y="5051"/>
                  <a:pt x="9408" y="5134"/>
                </a:cubicBezTo>
                <a:cubicBezTo>
                  <a:pt x="9575" y="5301"/>
                  <a:pt x="9575" y="5575"/>
                  <a:pt x="9408" y="5741"/>
                </a:cubicBezTo>
                <a:lnTo>
                  <a:pt x="8390" y="6761"/>
                </a:lnTo>
                <a:cubicBezTo>
                  <a:pt x="8223" y="6928"/>
                  <a:pt x="7950" y="6928"/>
                  <a:pt x="7783" y="6761"/>
                </a:cubicBezTo>
                <a:cubicBezTo>
                  <a:pt x="7616" y="6594"/>
                  <a:pt x="7616" y="6321"/>
                  <a:pt x="7783" y="6154"/>
                </a:cubicBezTo>
                <a:lnTo>
                  <a:pt x="8801" y="5134"/>
                </a:lnTo>
                <a:cubicBezTo>
                  <a:pt x="8884" y="5051"/>
                  <a:pt x="8994" y="5009"/>
                  <a:pt x="9104" y="5009"/>
                </a:cubicBezTo>
                <a:close/>
                <a:moveTo>
                  <a:pt x="17641" y="5457"/>
                </a:moveTo>
                <a:cubicBezTo>
                  <a:pt x="17805" y="5428"/>
                  <a:pt x="17979" y="5495"/>
                  <a:pt x="18076" y="5643"/>
                </a:cubicBezTo>
                <a:cubicBezTo>
                  <a:pt x="18206" y="5840"/>
                  <a:pt x="18150" y="6108"/>
                  <a:pt x="17953" y="6237"/>
                </a:cubicBezTo>
                <a:lnTo>
                  <a:pt x="16748" y="7028"/>
                </a:lnTo>
                <a:cubicBezTo>
                  <a:pt x="16551" y="7157"/>
                  <a:pt x="16284" y="7101"/>
                  <a:pt x="16155" y="6904"/>
                </a:cubicBezTo>
                <a:cubicBezTo>
                  <a:pt x="16026" y="6707"/>
                  <a:pt x="16080" y="6439"/>
                  <a:pt x="16277" y="6310"/>
                </a:cubicBezTo>
                <a:lnTo>
                  <a:pt x="17482" y="5519"/>
                </a:lnTo>
                <a:cubicBezTo>
                  <a:pt x="17531" y="5487"/>
                  <a:pt x="17586" y="5467"/>
                  <a:pt x="17641" y="5457"/>
                </a:cubicBezTo>
                <a:close/>
                <a:moveTo>
                  <a:pt x="3751" y="6578"/>
                </a:moveTo>
                <a:cubicBezTo>
                  <a:pt x="3806" y="6585"/>
                  <a:pt x="3862" y="6601"/>
                  <a:pt x="3913" y="6631"/>
                </a:cubicBezTo>
                <a:lnTo>
                  <a:pt x="5161" y="7352"/>
                </a:lnTo>
                <a:cubicBezTo>
                  <a:pt x="5365" y="7470"/>
                  <a:pt x="5436" y="7734"/>
                  <a:pt x="5318" y="7938"/>
                </a:cubicBezTo>
                <a:cubicBezTo>
                  <a:pt x="5200" y="8142"/>
                  <a:pt x="4937" y="8213"/>
                  <a:pt x="4732" y="8095"/>
                </a:cubicBezTo>
                <a:lnTo>
                  <a:pt x="3483" y="7375"/>
                </a:lnTo>
                <a:cubicBezTo>
                  <a:pt x="3279" y="7257"/>
                  <a:pt x="3208" y="6992"/>
                  <a:pt x="3326" y="6788"/>
                </a:cubicBezTo>
                <a:cubicBezTo>
                  <a:pt x="3414" y="6634"/>
                  <a:pt x="3585" y="6557"/>
                  <a:pt x="3751" y="6578"/>
                </a:cubicBezTo>
                <a:close/>
                <a:moveTo>
                  <a:pt x="10800" y="7892"/>
                </a:moveTo>
                <a:cubicBezTo>
                  <a:pt x="12406" y="7892"/>
                  <a:pt x="13708" y="9194"/>
                  <a:pt x="13708" y="10800"/>
                </a:cubicBezTo>
                <a:cubicBezTo>
                  <a:pt x="13708" y="12406"/>
                  <a:pt x="12406" y="13708"/>
                  <a:pt x="10800" y="13708"/>
                </a:cubicBezTo>
                <a:cubicBezTo>
                  <a:pt x="9194" y="13708"/>
                  <a:pt x="7892" y="12406"/>
                  <a:pt x="7892" y="10800"/>
                </a:cubicBezTo>
                <a:cubicBezTo>
                  <a:pt x="7892" y="9194"/>
                  <a:pt x="9194" y="7892"/>
                  <a:pt x="10800" y="7892"/>
                </a:cubicBezTo>
                <a:close/>
                <a:moveTo>
                  <a:pt x="15867" y="8767"/>
                </a:moveTo>
                <a:cubicBezTo>
                  <a:pt x="15923" y="8774"/>
                  <a:pt x="15979" y="8791"/>
                  <a:pt x="16030" y="8820"/>
                </a:cubicBezTo>
                <a:lnTo>
                  <a:pt x="17277" y="9542"/>
                </a:lnTo>
                <a:cubicBezTo>
                  <a:pt x="17482" y="9660"/>
                  <a:pt x="17552" y="9923"/>
                  <a:pt x="17434" y="10128"/>
                </a:cubicBezTo>
                <a:cubicBezTo>
                  <a:pt x="17316" y="10332"/>
                  <a:pt x="17053" y="10403"/>
                  <a:pt x="16848" y="10285"/>
                </a:cubicBezTo>
                <a:lnTo>
                  <a:pt x="15601" y="9565"/>
                </a:lnTo>
                <a:cubicBezTo>
                  <a:pt x="15397" y="9447"/>
                  <a:pt x="15326" y="9182"/>
                  <a:pt x="15444" y="8977"/>
                </a:cubicBezTo>
                <a:cubicBezTo>
                  <a:pt x="15532" y="8824"/>
                  <a:pt x="15702" y="8747"/>
                  <a:pt x="15867" y="8767"/>
                </a:cubicBezTo>
                <a:close/>
                <a:moveTo>
                  <a:pt x="3716" y="9911"/>
                </a:moveTo>
                <a:cubicBezTo>
                  <a:pt x="3825" y="9920"/>
                  <a:pt x="3931" y="9972"/>
                  <a:pt x="4007" y="10062"/>
                </a:cubicBezTo>
                <a:cubicBezTo>
                  <a:pt x="4158" y="10243"/>
                  <a:pt x="4133" y="10514"/>
                  <a:pt x="3952" y="10666"/>
                </a:cubicBezTo>
                <a:lnTo>
                  <a:pt x="2848" y="11592"/>
                </a:lnTo>
                <a:cubicBezTo>
                  <a:pt x="2667" y="11744"/>
                  <a:pt x="2394" y="11718"/>
                  <a:pt x="2243" y="11538"/>
                </a:cubicBezTo>
                <a:cubicBezTo>
                  <a:pt x="2091" y="11357"/>
                  <a:pt x="2116" y="11086"/>
                  <a:pt x="2297" y="10934"/>
                </a:cubicBezTo>
                <a:lnTo>
                  <a:pt x="3402" y="10008"/>
                </a:lnTo>
                <a:cubicBezTo>
                  <a:pt x="3492" y="9932"/>
                  <a:pt x="3606" y="9901"/>
                  <a:pt x="3716" y="9911"/>
                </a:cubicBezTo>
                <a:close/>
                <a:moveTo>
                  <a:pt x="6456" y="11675"/>
                </a:moveTo>
                <a:cubicBezTo>
                  <a:pt x="6623" y="11664"/>
                  <a:pt x="6789" y="11752"/>
                  <a:pt x="6869" y="11910"/>
                </a:cubicBezTo>
                <a:cubicBezTo>
                  <a:pt x="6975" y="12120"/>
                  <a:pt x="6891" y="12380"/>
                  <a:pt x="6680" y="12487"/>
                </a:cubicBezTo>
                <a:lnTo>
                  <a:pt x="5394" y="13136"/>
                </a:lnTo>
                <a:cubicBezTo>
                  <a:pt x="5183" y="13242"/>
                  <a:pt x="4923" y="13158"/>
                  <a:pt x="4817" y="12947"/>
                </a:cubicBezTo>
                <a:cubicBezTo>
                  <a:pt x="4710" y="12737"/>
                  <a:pt x="4795" y="12477"/>
                  <a:pt x="5006" y="12370"/>
                </a:cubicBezTo>
                <a:lnTo>
                  <a:pt x="6292" y="11721"/>
                </a:lnTo>
                <a:cubicBezTo>
                  <a:pt x="6345" y="11694"/>
                  <a:pt x="6400" y="11679"/>
                  <a:pt x="6456" y="11675"/>
                </a:cubicBezTo>
                <a:close/>
                <a:moveTo>
                  <a:pt x="19296" y="12097"/>
                </a:moveTo>
                <a:cubicBezTo>
                  <a:pt x="19462" y="12086"/>
                  <a:pt x="19629" y="12174"/>
                  <a:pt x="19709" y="12332"/>
                </a:cubicBezTo>
                <a:cubicBezTo>
                  <a:pt x="19815" y="12542"/>
                  <a:pt x="19729" y="12800"/>
                  <a:pt x="19518" y="12907"/>
                </a:cubicBezTo>
                <a:lnTo>
                  <a:pt x="18232" y="13558"/>
                </a:lnTo>
                <a:cubicBezTo>
                  <a:pt x="18021" y="13664"/>
                  <a:pt x="17763" y="13578"/>
                  <a:pt x="17657" y="13367"/>
                </a:cubicBezTo>
                <a:cubicBezTo>
                  <a:pt x="17550" y="13157"/>
                  <a:pt x="17635" y="12898"/>
                  <a:pt x="17845" y="12792"/>
                </a:cubicBezTo>
                <a:lnTo>
                  <a:pt x="19132" y="12141"/>
                </a:lnTo>
                <a:cubicBezTo>
                  <a:pt x="19184" y="12114"/>
                  <a:pt x="19240" y="12101"/>
                  <a:pt x="19296" y="12097"/>
                </a:cubicBezTo>
                <a:close/>
                <a:moveTo>
                  <a:pt x="14816" y="13078"/>
                </a:moveTo>
                <a:cubicBezTo>
                  <a:pt x="14925" y="13093"/>
                  <a:pt x="15027" y="13151"/>
                  <a:pt x="15098" y="13245"/>
                </a:cubicBezTo>
                <a:lnTo>
                  <a:pt x="15963" y="14398"/>
                </a:lnTo>
                <a:cubicBezTo>
                  <a:pt x="16104" y="14586"/>
                  <a:pt x="16065" y="14856"/>
                  <a:pt x="15876" y="14998"/>
                </a:cubicBezTo>
                <a:cubicBezTo>
                  <a:pt x="15687" y="15139"/>
                  <a:pt x="15418" y="15102"/>
                  <a:pt x="15276" y="14913"/>
                </a:cubicBezTo>
                <a:lnTo>
                  <a:pt x="14412" y="13759"/>
                </a:lnTo>
                <a:cubicBezTo>
                  <a:pt x="14270" y="13570"/>
                  <a:pt x="14309" y="13301"/>
                  <a:pt x="14498" y="13159"/>
                </a:cubicBezTo>
                <a:cubicBezTo>
                  <a:pt x="14593" y="13088"/>
                  <a:pt x="14707" y="13062"/>
                  <a:pt x="14816" y="13078"/>
                </a:cubicBezTo>
                <a:close/>
                <a:moveTo>
                  <a:pt x="4605" y="14329"/>
                </a:moveTo>
                <a:cubicBezTo>
                  <a:pt x="6303" y="14329"/>
                  <a:pt x="7690" y="15652"/>
                  <a:pt x="7793" y="17323"/>
                </a:cubicBezTo>
                <a:lnTo>
                  <a:pt x="7793" y="17357"/>
                </a:lnTo>
                <a:cubicBezTo>
                  <a:pt x="7793" y="18291"/>
                  <a:pt x="8312" y="18728"/>
                  <a:pt x="8953" y="18728"/>
                </a:cubicBezTo>
                <a:cubicBezTo>
                  <a:pt x="9593" y="18728"/>
                  <a:pt x="10112" y="18209"/>
                  <a:pt x="10112" y="17568"/>
                </a:cubicBezTo>
                <a:lnTo>
                  <a:pt x="10112" y="17323"/>
                </a:lnTo>
                <a:cubicBezTo>
                  <a:pt x="10112" y="16377"/>
                  <a:pt x="10820" y="15746"/>
                  <a:pt x="11691" y="15746"/>
                </a:cubicBezTo>
                <a:cubicBezTo>
                  <a:pt x="12562" y="15746"/>
                  <a:pt x="13307" y="16452"/>
                  <a:pt x="13307" y="17323"/>
                </a:cubicBezTo>
                <a:lnTo>
                  <a:pt x="13307" y="18641"/>
                </a:lnTo>
                <a:cubicBezTo>
                  <a:pt x="13307" y="19062"/>
                  <a:pt x="13649" y="19403"/>
                  <a:pt x="14069" y="19403"/>
                </a:cubicBezTo>
                <a:cubicBezTo>
                  <a:pt x="14490" y="19403"/>
                  <a:pt x="14832" y="19062"/>
                  <a:pt x="14832" y="18641"/>
                </a:cubicBezTo>
                <a:lnTo>
                  <a:pt x="14835" y="18138"/>
                </a:lnTo>
                <a:cubicBezTo>
                  <a:pt x="14835" y="16895"/>
                  <a:pt x="15843" y="15887"/>
                  <a:pt x="17087" y="15887"/>
                </a:cubicBezTo>
                <a:cubicBezTo>
                  <a:pt x="17839" y="15887"/>
                  <a:pt x="18506" y="16255"/>
                  <a:pt x="18915" y="16822"/>
                </a:cubicBezTo>
                <a:cubicBezTo>
                  <a:pt x="17073" y="19299"/>
                  <a:pt x="14124" y="20903"/>
                  <a:pt x="10800" y="20903"/>
                </a:cubicBezTo>
                <a:cubicBezTo>
                  <a:pt x="7004" y="20903"/>
                  <a:pt x="3698" y="18811"/>
                  <a:pt x="1971" y="15716"/>
                </a:cubicBezTo>
                <a:cubicBezTo>
                  <a:pt x="2547" y="14878"/>
                  <a:pt x="3512" y="14329"/>
                  <a:pt x="4605" y="14329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4" name="Donut"/>
          <p:cNvSpPr/>
          <p:nvPr/>
        </p:nvSpPr>
        <p:spPr>
          <a:xfrm>
            <a:off x="17756102" y="3108952"/>
            <a:ext cx="1393421" cy="1393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2533" y="1692"/>
                </a:moveTo>
                <a:cubicBezTo>
                  <a:pt x="12700" y="1688"/>
                  <a:pt x="12861" y="1785"/>
                  <a:pt x="12933" y="1946"/>
                </a:cubicBezTo>
                <a:cubicBezTo>
                  <a:pt x="13030" y="2161"/>
                  <a:pt x="12933" y="2416"/>
                  <a:pt x="12718" y="2513"/>
                </a:cubicBezTo>
                <a:lnTo>
                  <a:pt x="11405" y="3104"/>
                </a:lnTo>
                <a:cubicBezTo>
                  <a:pt x="11190" y="3200"/>
                  <a:pt x="10934" y="3105"/>
                  <a:pt x="10837" y="2890"/>
                </a:cubicBezTo>
                <a:cubicBezTo>
                  <a:pt x="10740" y="2675"/>
                  <a:pt x="10837" y="2419"/>
                  <a:pt x="11052" y="2322"/>
                </a:cubicBezTo>
                <a:lnTo>
                  <a:pt x="12367" y="1731"/>
                </a:lnTo>
                <a:cubicBezTo>
                  <a:pt x="12421" y="1707"/>
                  <a:pt x="12477" y="1693"/>
                  <a:pt x="12533" y="1692"/>
                </a:cubicBezTo>
                <a:close/>
                <a:moveTo>
                  <a:pt x="6862" y="3111"/>
                </a:moveTo>
                <a:cubicBezTo>
                  <a:pt x="7028" y="3090"/>
                  <a:pt x="7199" y="3167"/>
                  <a:pt x="7287" y="3321"/>
                </a:cubicBezTo>
                <a:cubicBezTo>
                  <a:pt x="7405" y="3525"/>
                  <a:pt x="7334" y="3788"/>
                  <a:pt x="7130" y="3906"/>
                </a:cubicBezTo>
                <a:lnTo>
                  <a:pt x="5883" y="4628"/>
                </a:lnTo>
                <a:cubicBezTo>
                  <a:pt x="5678" y="4746"/>
                  <a:pt x="5415" y="4675"/>
                  <a:pt x="5297" y="4471"/>
                </a:cubicBezTo>
                <a:cubicBezTo>
                  <a:pt x="5179" y="4267"/>
                  <a:pt x="5249" y="4003"/>
                  <a:pt x="5454" y="3885"/>
                </a:cubicBezTo>
                <a:lnTo>
                  <a:pt x="6701" y="3164"/>
                </a:lnTo>
                <a:cubicBezTo>
                  <a:pt x="6752" y="3134"/>
                  <a:pt x="6807" y="3117"/>
                  <a:pt x="6862" y="3111"/>
                </a:cubicBezTo>
                <a:close/>
                <a:moveTo>
                  <a:pt x="12651" y="4596"/>
                </a:moveTo>
                <a:cubicBezTo>
                  <a:pt x="12706" y="4603"/>
                  <a:pt x="12760" y="4622"/>
                  <a:pt x="12811" y="4651"/>
                </a:cubicBezTo>
                <a:lnTo>
                  <a:pt x="14059" y="5371"/>
                </a:lnTo>
                <a:cubicBezTo>
                  <a:pt x="14263" y="5489"/>
                  <a:pt x="14334" y="5752"/>
                  <a:pt x="14216" y="5957"/>
                </a:cubicBezTo>
                <a:cubicBezTo>
                  <a:pt x="14098" y="6161"/>
                  <a:pt x="13834" y="6232"/>
                  <a:pt x="13630" y="6114"/>
                </a:cubicBezTo>
                <a:lnTo>
                  <a:pt x="12383" y="5394"/>
                </a:lnTo>
                <a:cubicBezTo>
                  <a:pt x="12178" y="5276"/>
                  <a:pt x="12108" y="5012"/>
                  <a:pt x="12226" y="4808"/>
                </a:cubicBezTo>
                <a:cubicBezTo>
                  <a:pt x="12314" y="4655"/>
                  <a:pt x="12485" y="4576"/>
                  <a:pt x="12651" y="4596"/>
                </a:cubicBezTo>
                <a:close/>
                <a:moveTo>
                  <a:pt x="9104" y="5009"/>
                </a:moveTo>
                <a:cubicBezTo>
                  <a:pt x="9214" y="5009"/>
                  <a:pt x="9324" y="5051"/>
                  <a:pt x="9408" y="5134"/>
                </a:cubicBezTo>
                <a:cubicBezTo>
                  <a:pt x="9575" y="5301"/>
                  <a:pt x="9575" y="5575"/>
                  <a:pt x="9408" y="5741"/>
                </a:cubicBezTo>
                <a:lnTo>
                  <a:pt x="8390" y="6761"/>
                </a:lnTo>
                <a:cubicBezTo>
                  <a:pt x="8223" y="6928"/>
                  <a:pt x="7950" y="6928"/>
                  <a:pt x="7783" y="6761"/>
                </a:cubicBezTo>
                <a:cubicBezTo>
                  <a:pt x="7616" y="6594"/>
                  <a:pt x="7616" y="6321"/>
                  <a:pt x="7783" y="6154"/>
                </a:cubicBezTo>
                <a:lnTo>
                  <a:pt x="8801" y="5134"/>
                </a:lnTo>
                <a:cubicBezTo>
                  <a:pt x="8884" y="5051"/>
                  <a:pt x="8994" y="5009"/>
                  <a:pt x="9104" y="5009"/>
                </a:cubicBezTo>
                <a:close/>
                <a:moveTo>
                  <a:pt x="17641" y="5457"/>
                </a:moveTo>
                <a:cubicBezTo>
                  <a:pt x="17805" y="5428"/>
                  <a:pt x="17979" y="5495"/>
                  <a:pt x="18076" y="5643"/>
                </a:cubicBezTo>
                <a:cubicBezTo>
                  <a:pt x="18206" y="5840"/>
                  <a:pt x="18150" y="6108"/>
                  <a:pt x="17953" y="6237"/>
                </a:cubicBezTo>
                <a:lnTo>
                  <a:pt x="16748" y="7028"/>
                </a:lnTo>
                <a:cubicBezTo>
                  <a:pt x="16551" y="7157"/>
                  <a:pt x="16284" y="7101"/>
                  <a:pt x="16155" y="6904"/>
                </a:cubicBezTo>
                <a:cubicBezTo>
                  <a:pt x="16026" y="6707"/>
                  <a:pt x="16080" y="6439"/>
                  <a:pt x="16277" y="6310"/>
                </a:cubicBezTo>
                <a:lnTo>
                  <a:pt x="17482" y="5519"/>
                </a:lnTo>
                <a:cubicBezTo>
                  <a:pt x="17531" y="5487"/>
                  <a:pt x="17586" y="5467"/>
                  <a:pt x="17641" y="5457"/>
                </a:cubicBezTo>
                <a:close/>
                <a:moveTo>
                  <a:pt x="3751" y="6578"/>
                </a:moveTo>
                <a:cubicBezTo>
                  <a:pt x="3806" y="6585"/>
                  <a:pt x="3862" y="6601"/>
                  <a:pt x="3913" y="6631"/>
                </a:cubicBezTo>
                <a:lnTo>
                  <a:pt x="5161" y="7352"/>
                </a:lnTo>
                <a:cubicBezTo>
                  <a:pt x="5365" y="7470"/>
                  <a:pt x="5436" y="7734"/>
                  <a:pt x="5318" y="7938"/>
                </a:cubicBezTo>
                <a:cubicBezTo>
                  <a:pt x="5200" y="8142"/>
                  <a:pt x="4937" y="8213"/>
                  <a:pt x="4732" y="8095"/>
                </a:cubicBezTo>
                <a:lnTo>
                  <a:pt x="3483" y="7375"/>
                </a:lnTo>
                <a:cubicBezTo>
                  <a:pt x="3279" y="7257"/>
                  <a:pt x="3208" y="6992"/>
                  <a:pt x="3326" y="6788"/>
                </a:cubicBezTo>
                <a:cubicBezTo>
                  <a:pt x="3414" y="6634"/>
                  <a:pt x="3585" y="6557"/>
                  <a:pt x="3751" y="6578"/>
                </a:cubicBezTo>
                <a:close/>
                <a:moveTo>
                  <a:pt x="10800" y="7892"/>
                </a:moveTo>
                <a:cubicBezTo>
                  <a:pt x="12406" y="7892"/>
                  <a:pt x="13708" y="9194"/>
                  <a:pt x="13708" y="10800"/>
                </a:cubicBezTo>
                <a:cubicBezTo>
                  <a:pt x="13708" y="12406"/>
                  <a:pt x="12406" y="13708"/>
                  <a:pt x="10800" y="13708"/>
                </a:cubicBezTo>
                <a:cubicBezTo>
                  <a:pt x="9194" y="13708"/>
                  <a:pt x="7892" y="12406"/>
                  <a:pt x="7892" y="10800"/>
                </a:cubicBezTo>
                <a:cubicBezTo>
                  <a:pt x="7892" y="9194"/>
                  <a:pt x="9194" y="7892"/>
                  <a:pt x="10800" y="7892"/>
                </a:cubicBezTo>
                <a:close/>
                <a:moveTo>
                  <a:pt x="15867" y="8767"/>
                </a:moveTo>
                <a:cubicBezTo>
                  <a:pt x="15923" y="8774"/>
                  <a:pt x="15979" y="8791"/>
                  <a:pt x="16030" y="8820"/>
                </a:cubicBezTo>
                <a:lnTo>
                  <a:pt x="17277" y="9542"/>
                </a:lnTo>
                <a:cubicBezTo>
                  <a:pt x="17482" y="9660"/>
                  <a:pt x="17552" y="9923"/>
                  <a:pt x="17434" y="10128"/>
                </a:cubicBezTo>
                <a:cubicBezTo>
                  <a:pt x="17316" y="10332"/>
                  <a:pt x="17053" y="10403"/>
                  <a:pt x="16848" y="10285"/>
                </a:cubicBezTo>
                <a:lnTo>
                  <a:pt x="15601" y="9565"/>
                </a:lnTo>
                <a:cubicBezTo>
                  <a:pt x="15397" y="9447"/>
                  <a:pt x="15326" y="9182"/>
                  <a:pt x="15444" y="8977"/>
                </a:cubicBezTo>
                <a:cubicBezTo>
                  <a:pt x="15532" y="8824"/>
                  <a:pt x="15702" y="8747"/>
                  <a:pt x="15867" y="8767"/>
                </a:cubicBezTo>
                <a:close/>
                <a:moveTo>
                  <a:pt x="3716" y="9911"/>
                </a:moveTo>
                <a:cubicBezTo>
                  <a:pt x="3825" y="9920"/>
                  <a:pt x="3931" y="9972"/>
                  <a:pt x="4007" y="10062"/>
                </a:cubicBezTo>
                <a:cubicBezTo>
                  <a:pt x="4158" y="10243"/>
                  <a:pt x="4133" y="10514"/>
                  <a:pt x="3952" y="10666"/>
                </a:cubicBezTo>
                <a:lnTo>
                  <a:pt x="2848" y="11592"/>
                </a:lnTo>
                <a:cubicBezTo>
                  <a:pt x="2667" y="11744"/>
                  <a:pt x="2394" y="11718"/>
                  <a:pt x="2243" y="11538"/>
                </a:cubicBezTo>
                <a:cubicBezTo>
                  <a:pt x="2091" y="11357"/>
                  <a:pt x="2116" y="11086"/>
                  <a:pt x="2297" y="10934"/>
                </a:cubicBezTo>
                <a:lnTo>
                  <a:pt x="3402" y="10008"/>
                </a:lnTo>
                <a:cubicBezTo>
                  <a:pt x="3492" y="9932"/>
                  <a:pt x="3606" y="9901"/>
                  <a:pt x="3716" y="9911"/>
                </a:cubicBezTo>
                <a:close/>
                <a:moveTo>
                  <a:pt x="6456" y="11675"/>
                </a:moveTo>
                <a:cubicBezTo>
                  <a:pt x="6623" y="11664"/>
                  <a:pt x="6789" y="11752"/>
                  <a:pt x="6869" y="11910"/>
                </a:cubicBezTo>
                <a:cubicBezTo>
                  <a:pt x="6975" y="12120"/>
                  <a:pt x="6891" y="12380"/>
                  <a:pt x="6680" y="12487"/>
                </a:cubicBezTo>
                <a:lnTo>
                  <a:pt x="5394" y="13136"/>
                </a:lnTo>
                <a:cubicBezTo>
                  <a:pt x="5183" y="13242"/>
                  <a:pt x="4923" y="13158"/>
                  <a:pt x="4817" y="12947"/>
                </a:cubicBezTo>
                <a:cubicBezTo>
                  <a:pt x="4710" y="12737"/>
                  <a:pt x="4795" y="12477"/>
                  <a:pt x="5006" y="12370"/>
                </a:cubicBezTo>
                <a:lnTo>
                  <a:pt x="6292" y="11721"/>
                </a:lnTo>
                <a:cubicBezTo>
                  <a:pt x="6345" y="11694"/>
                  <a:pt x="6400" y="11679"/>
                  <a:pt x="6456" y="11675"/>
                </a:cubicBezTo>
                <a:close/>
                <a:moveTo>
                  <a:pt x="19296" y="12097"/>
                </a:moveTo>
                <a:cubicBezTo>
                  <a:pt x="19462" y="12086"/>
                  <a:pt x="19629" y="12174"/>
                  <a:pt x="19709" y="12332"/>
                </a:cubicBezTo>
                <a:cubicBezTo>
                  <a:pt x="19815" y="12542"/>
                  <a:pt x="19729" y="12800"/>
                  <a:pt x="19518" y="12907"/>
                </a:cubicBezTo>
                <a:lnTo>
                  <a:pt x="18232" y="13558"/>
                </a:lnTo>
                <a:cubicBezTo>
                  <a:pt x="18021" y="13664"/>
                  <a:pt x="17763" y="13578"/>
                  <a:pt x="17657" y="13367"/>
                </a:cubicBezTo>
                <a:cubicBezTo>
                  <a:pt x="17550" y="13157"/>
                  <a:pt x="17635" y="12898"/>
                  <a:pt x="17845" y="12792"/>
                </a:cubicBezTo>
                <a:lnTo>
                  <a:pt x="19132" y="12141"/>
                </a:lnTo>
                <a:cubicBezTo>
                  <a:pt x="19184" y="12114"/>
                  <a:pt x="19240" y="12101"/>
                  <a:pt x="19296" y="12097"/>
                </a:cubicBezTo>
                <a:close/>
                <a:moveTo>
                  <a:pt x="14816" y="13078"/>
                </a:moveTo>
                <a:cubicBezTo>
                  <a:pt x="14925" y="13093"/>
                  <a:pt x="15027" y="13151"/>
                  <a:pt x="15098" y="13245"/>
                </a:cubicBezTo>
                <a:lnTo>
                  <a:pt x="15963" y="14398"/>
                </a:lnTo>
                <a:cubicBezTo>
                  <a:pt x="16104" y="14586"/>
                  <a:pt x="16065" y="14856"/>
                  <a:pt x="15876" y="14998"/>
                </a:cubicBezTo>
                <a:cubicBezTo>
                  <a:pt x="15687" y="15139"/>
                  <a:pt x="15418" y="15102"/>
                  <a:pt x="15276" y="14913"/>
                </a:cubicBezTo>
                <a:lnTo>
                  <a:pt x="14412" y="13759"/>
                </a:lnTo>
                <a:cubicBezTo>
                  <a:pt x="14270" y="13570"/>
                  <a:pt x="14309" y="13301"/>
                  <a:pt x="14498" y="13159"/>
                </a:cubicBezTo>
                <a:cubicBezTo>
                  <a:pt x="14593" y="13088"/>
                  <a:pt x="14707" y="13062"/>
                  <a:pt x="14816" y="13078"/>
                </a:cubicBezTo>
                <a:close/>
                <a:moveTo>
                  <a:pt x="4605" y="14329"/>
                </a:moveTo>
                <a:cubicBezTo>
                  <a:pt x="6303" y="14329"/>
                  <a:pt x="7690" y="15652"/>
                  <a:pt x="7793" y="17323"/>
                </a:cubicBezTo>
                <a:lnTo>
                  <a:pt x="7793" y="17357"/>
                </a:lnTo>
                <a:cubicBezTo>
                  <a:pt x="7793" y="18291"/>
                  <a:pt x="8312" y="18728"/>
                  <a:pt x="8953" y="18728"/>
                </a:cubicBezTo>
                <a:cubicBezTo>
                  <a:pt x="9593" y="18728"/>
                  <a:pt x="10112" y="18209"/>
                  <a:pt x="10112" y="17568"/>
                </a:cubicBezTo>
                <a:lnTo>
                  <a:pt x="10112" y="17323"/>
                </a:lnTo>
                <a:cubicBezTo>
                  <a:pt x="10112" y="16377"/>
                  <a:pt x="10820" y="15746"/>
                  <a:pt x="11691" y="15746"/>
                </a:cubicBezTo>
                <a:cubicBezTo>
                  <a:pt x="12562" y="15746"/>
                  <a:pt x="13307" y="16452"/>
                  <a:pt x="13307" y="17323"/>
                </a:cubicBezTo>
                <a:lnTo>
                  <a:pt x="13307" y="18641"/>
                </a:lnTo>
                <a:cubicBezTo>
                  <a:pt x="13307" y="19062"/>
                  <a:pt x="13649" y="19403"/>
                  <a:pt x="14069" y="19403"/>
                </a:cubicBezTo>
                <a:cubicBezTo>
                  <a:pt x="14490" y="19403"/>
                  <a:pt x="14832" y="19062"/>
                  <a:pt x="14832" y="18641"/>
                </a:cubicBezTo>
                <a:lnTo>
                  <a:pt x="14835" y="18138"/>
                </a:lnTo>
                <a:cubicBezTo>
                  <a:pt x="14835" y="16895"/>
                  <a:pt x="15843" y="15887"/>
                  <a:pt x="17087" y="15887"/>
                </a:cubicBezTo>
                <a:cubicBezTo>
                  <a:pt x="17839" y="15887"/>
                  <a:pt x="18506" y="16255"/>
                  <a:pt x="18915" y="16822"/>
                </a:cubicBezTo>
                <a:cubicBezTo>
                  <a:pt x="17073" y="19299"/>
                  <a:pt x="14124" y="20903"/>
                  <a:pt x="10800" y="20903"/>
                </a:cubicBezTo>
                <a:cubicBezTo>
                  <a:pt x="7004" y="20903"/>
                  <a:pt x="3698" y="18811"/>
                  <a:pt x="1971" y="15716"/>
                </a:cubicBezTo>
                <a:cubicBezTo>
                  <a:pt x="2547" y="14878"/>
                  <a:pt x="3512" y="14329"/>
                  <a:pt x="4605" y="14329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5" name="Donut"/>
          <p:cNvSpPr/>
          <p:nvPr/>
        </p:nvSpPr>
        <p:spPr>
          <a:xfrm>
            <a:off x="19723041" y="3108952"/>
            <a:ext cx="1393421" cy="13934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2533" y="1692"/>
                </a:moveTo>
                <a:cubicBezTo>
                  <a:pt x="12700" y="1688"/>
                  <a:pt x="12861" y="1785"/>
                  <a:pt x="12933" y="1946"/>
                </a:cubicBezTo>
                <a:cubicBezTo>
                  <a:pt x="13030" y="2161"/>
                  <a:pt x="12933" y="2416"/>
                  <a:pt x="12718" y="2513"/>
                </a:cubicBezTo>
                <a:lnTo>
                  <a:pt x="11405" y="3104"/>
                </a:lnTo>
                <a:cubicBezTo>
                  <a:pt x="11190" y="3200"/>
                  <a:pt x="10934" y="3105"/>
                  <a:pt x="10837" y="2890"/>
                </a:cubicBezTo>
                <a:cubicBezTo>
                  <a:pt x="10740" y="2675"/>
                  <a:pt x="10837" y="2419"/>
                  <a:pt x="11052" y="2322"/>
                </a:cubicBezTo>
                <a:lnTo>
                  <a:pt x="12367" y="1731"/>
                </a:lnTo>
                <a:cubicBezTo>
                  <a:pt x="12421" y="1707"/>
                  <a:pt x="12477" y="1693"/>
                  <a:pt x="12533" y="1692"/>
                </a:cubicBezTo>
                <a:close/>
                <a:moveTo>
                  <a:pt x="6862" y="3111"/>
                </a:moveTo>
                <a:cubicBezTo>
                  <a:pt x="7028" y="3090"/>
                  <a:pt x="7199" y="3167"/>
                  <a:pt x="7287" y="3321"/>
                </a:cubicBezTo>
                <a:cubicBezTo>
                  <a:pt x="7405" y="3525"/>
                  <a:pt x="7334" y="3788"/>
                  <a:pt x="7130" y="3906"/>
                </a:cubicBezTo>
                <a:lnTo>
                  <a:pt x="5883" y="4628"/>
                </a:lnTo>
                <a:cubicBezTo>
                  <a:pt x="5678" y="4746"/>
                  <a:pt x="5415" y="4675"/>
                  <a:pt x="5297" y="4471"/>
                </a:cubicBezTo>
                <a:cubicBezTo>
                  <a:pt x="5179" y="4267"/>
                  <a:pt x="5249" y="4003"/>
                  <a:pt x="5454" y="3885"/>
                </a:cubicBezTo>
                <a:lnTo>
                  <a:pt x="6701" y="3164"/>
                </a:lnTo>
                <a:cubicBezTo>
                  <a:pt x="6752" y="3134"/>
                  <a:pt x="6807" y="3117"/>
                  <a:pt x="6862" y="3111"/>
                </a:cubicBezTo>
                <a:close/>
                <a:moveTo>
                  <a:pt x="12651" y="4596"/>
                </a:moveTo>
                <a:cubicBezTo>
                  <a:pt x="12706" y="4603"/>
                  <a:pt x="12760" y="4622"/>
                  <a:pt x="12811" y="4651"/>
                </a:cubicBezTo>
                <a:lnTo>
                  <a:pt x="14059" y="5371"/>
                </a:lnTo>
                <a:cubicBezTo>
                  <a:pt x="14263" y="5489"/>
                  <a:pt x="14334" y="5752"/>
                  <a:pt x="14216" y="5957"/>
                </a:cubicBezTo>
                <a:cubicBezTo>
                  <a:pt x="14098" y="6161"/>
                  <a:pt x="13834" y="6232"/>
                  <a:pt x="13630" y="6114"/>
                </a:cubicBezTo>
                <a:lnTo>
                  <a:pt x="12383" y="5394"/>
                </a:lnTo>
                <a:cubicBezTo>
                  <a:pt x="12178" y="5276"/>
                  <a:pt x="12108" y="5012"/>
                  <a:pt x="12226" y="4808"/>
                </a:cubicBezTo>
                <a:cubicBezTo>
                  <a:pt x="12314" y="4655"/>
                  <a:pt x="12485" y="4576"/>
                  <a:pt x="12651" y="4596"/>
                </a:cubicBezTo>
                <a:close/>
                <a:moveTo>
                  <a:pt x="9104" y="5009"/>
                </a:moveTo>
                <a:cubicBezTo>
                  <a:pt x="9214" y="5009"/>
                  <a:pt x="9324" y="5051"/>
                  <a:pt x="9408" y="5134"/>
                </a:cubicBezTo>
                <a:cubicBezTo>
                  <a:pt x="9575" y="5301"/>
                  <a:pt x="9575" y="5575"/>
                  <a:pt x="9408" y="5741"/>
                </a:cubicBezTo>
                <a:lnTo>
                  <a:pt x="8390" y="6761"/>
                </a:lnTo>
                <a:cubicBezTo>
                  <a:pt x="8223" y="6928"/>
                  <a:pt x="7950" y="6928"/>
                  <a:pt x="7783" y="6761"/>
                </a:cubicBezTo>
                <a:cubicBezTo>
                  <a:pt x="7616" y="6594"/>
                  <a:pt x="7616" y="6321"/>
                  <a:pt x="7783" y="6154"/>
                </a:cubicBezTo>
                <a:lnTo>
                  <a:pt x="8801" y="5134"/>
                </a:lnTo>
                <a:cubicBezTo>
                  <a:pt x="8884" y="5051"/>
                  <a:pt x="8994" y="5009"/>
                  <a:pt x="9104" y="5009"/>
                </a:cubicBezTo>
                <a:close/>
                <a:moveTo>
                  <a:pt x="17641" y="5457"/>
                </a:moveTo>
                <a:cubicBezTo>
                  <a:pt x="17805" y="5428"/>
                  <a:pt x="17979" y="5495"/>
                  <a:pt x="18076" y="5643"/>
                </a:cubicBezTo>
                <a:cubicBezTo>
                  <a:pt x="18206" y="5840"/>
                  <a:pt x="18150" y="6108"/>
                  <a:pt x="17953" y="6237"/>
                </a:cubicBezTo>
                <a:lnTo>
                  <a:pt x="16748" y="7028"/>
                </a:lnTo>
                <a:cubicBezTo>
                  <a:pt x="16551" y="7157"/>
                  <a:pt x="16284" y="7101"/>
                  <a:pt x="16155" y="6904"/>
                </a:cubicBezTo>
                <a:cubicBezTo>
                  <a:pt x="16026" y="6707"/>
                  <a:pt x="16080" y="6439"/>
                  <a:pt x="16277" y="6310"/>
                </a:cubicBezTo>
                <a:lnTo>
                  <a:pt x="17482" y="5519"/>
                </a:lnTo>
                <a:cubicBezTo>
                  <a:pt x="17531" y="5487"/>
                  <a:pt x="17586" y="5467"/>
                  <a:pt x="17641" y="5457"/>
                </a:cubicBezTo>
                <a:close/>
                <a:moveTo>
                  <a:pt x="3751" y="6578"/>
                </a:moveTo>
                <a:cubicBezTo>
                  <a:pt x="3806" y="6585"/>
                  <a:pt x="3862" y="6601"/>
                  <a:pt x="3913" y="6631"/>
                </a:cubicBezTo>
                <a:lnTo>
                  <a:pt x="5161" y="7352"/>
                </a:lnTo>
                <a:cubicBezTo>
                  <a:pt x="5365" y="7470"/>
                  <a:pt x="5436" y="7734"/>
                  <a:pt x="5318" y="7938"/>
                </a:cubicBezTo>
                <a:cubicBezTo>
                  <a:pt x="5200" y="8142"/>
                  <a:pt x="4937" y="8213"/>
                  <a:pt x="4732" y="8095"/>
                </a:cubicBezTo>
                <a:lnTo>
                  <a:pt x="3483" y="7375"/>
                </a:lnTo>
                <a:cubicBezTo>
                  <a:pt x="3279" y="7257"/>
                  <a:pt x="3208" y="6992"/>
                  <a:pt x="3326" y="6788"/>
                </a:cubicBezTo>
                <a:cubicBezTo>
                  <a:pt x="3414" y="6634"/>
                  <a:pt x="3585" y="6557"/>
                  <a:pt x="3751" y="6578"/>
                </a:cubicBezTo>
                <a:close/>
                <a:moveTo>
                  <a:pt x="10800" y="7892"/>
                </a:moveTo>
                <a:cubicBezTo>
                  <a:pt x="12406" y="7892"/>
                  <a:pt x="13708" y="9194"/>
                  <a:pt x="13708" y="10800"/>
                </a:cubicBezTo>
                <a:cubicBezTo>
                  <a:pt x="13708" y="12406"/>
                  <a:pt x="12406" y="13708"/>
                  <a:pt x="10800" y="13708"/>
                </a:cubicBezTo>
                <a:cubicBezTo>
                  <a:pt x="9194" y="13708"/>
                  <a:pt x="7892" y="12406"/>
                  <a:pt x="7892" y="10800"/>
                </a:cubicBezTo>
                <a:cubicBezTo>
                  <a:pt x="7892" y="9194"/>
                  <a:pt x="9194" y="7892"/>
                  <a:pt x="10800" y="7892"/>
                </a:cubicBezTo>
                <a:close/>
                <a:moveTo>
                  <a:pt x="15867" y="8767"/>
                </a:moveTo>
                <a:cubicBezTo>
                  <a:pt x="15923" y="8774"/>
                  <a:pt x="15979" y="8791"/>
                  <a:pt x="16030" y="8820"/>
                </a:cubicBezTo>
                <a:lnTo>
                  <a:pt x="17277" y="9542"/>
                </a:lnTo>
                <a:cubicBezTo>
                  <a:pt x="17482" y="9660"/>
                  <a:pt x="17552" y="9923"/>
                  <a:pt x="17434" y="10128"/>
                </a:cubicBezTo>
                <a:cubicBezTo>
                  <a:pt x="17316" y="10332"/>
                  <a:pt x="17053" y="10403"/>
                  <a:pt x="16848" y="10285"/>
                </a:cubicBezTo>
                <a:lnTo>
                  <a:pt x="15601" y="9565"/>
                </a:lnTo>
                <a:cubicBezTo>
                  <a:pt x="15397" y="9447"/>
                  <a:pt x="15326" y="9182"/>
                  <a:pt x="15444" y="8977"/>
                </a:cubicBezTo>
                <a:cubicBezTo>
                  <a:pt x="15532" y="8824"/>
                  <a:pt x="15702" y="8747"/>
                  <a:pt x="15867" y="8767"/>
                </a:cubicBezTo>
                <a:close/>
                <a:moveTo>
                  <a:pt x="3716" y="9911"/>
                </a:moveTo>
                <a:cubicBezTo>
                  <a:pt x="3825" y="9920"/>
                  <a:pt x="3931" y="9972"/>
                  <a:pt x="4007" y="10062"/>
                </a:cubicBezTo>
                <a:cubicBezTo>
                  <a:pt x="4158" y="10243"/>
                  <a:pt x="4133" y="10514"/>
                  <a:pt x="3952" y="10666"/>
                </a:cubicBezTo>
                <a:lnTo>
                  <a:pt x="2848" y="11592"/>
                </a:lnTo>
                <a:cubicBezTo>
                  <a:pt x="2667" y="11744"/>
                  <a:pt x="2394" y="11718"/>
                  <a:pt x="2243" y="11538"/>
                </a:cubicBezTo>
                <a:cubicBezTo>
                  <a:pt x="2091" y="11357"/>
                  <a:pt x="2116" y="11086"/>
                  <a:pt x="2297" y="10934"/>
                </a:cubicBezTo>
                <a:lnTo>
                  <a:pt x="3402" y="10008"/>
                </a:lnTo>
                <a:cubicBezTo>
                  <a:pt x="3492" y="9932"/>
                  <a:pt x="3606" y="9901"/>
                  <a:pt x="3716" y="9911"/>
                </a:cubicBezTo>
                <a:close/>
                <a:moveTo>
                  <a:pt x="6456" y="11675"/>
                </a:moveTo>
                <a:cubicBezTo>
                  <a:pt x="6623" y="11664"/>
                  <a:pt x="6789" y="11752"/>
                  <a:pt x="6869" y="11910"/>
                </a:cubicBezTo>
                <a:cubicBezTo>
                  <a:pt x="6975" y="12120"/>
                  <a:pt x="6891" y="12380"/>
                  <a:pt x="6680" y="12487"/>
                </a:cubicBezTo>
                <a:lnTo>
                  <a:pt x="5394" y="13136"/>
                </a:lnTo>
                <a:cubicBezTo>
                  <a:pt x="5183" y="13242"/>
                  <a:pt x="4923" y="13158"/>
                  <a:pt x="4817" y="12947"/>
                </a:cubicBezTo>
                <a:cubicBezTo>
                  <a:pt x="4710" y="12737"/>
                  <a:pt x="4795" y="12477"/>
                  <a:pt x="5006" y="12370"/>
                </a:cubicBezTo>
                <a:lnTo>
                  <a:pt x="6292" y="11721"/>
                </a:lnTo>
                <a:cubicBezTo>
                  <a:pt x="6345" y="11694"/>
                  <a:pt x="6400" y="11679"/>
                  <a:pt x="6456" y="11675"/>
                </a:cubicBezTo>
                <a:close/>
                <a:moveTo>
                  <a:pt x="19296" y="12097"/>
                </a:moveTo>
                <a:cubicBezTo>
                  <a:pt x="19462" y="12086"/>
                  <a:pt x="19629" y="12174"/>
                  <a:pt x="19709" y="12332"/>
                </a:cubicBezTo>
                <a:cubicBezTo>
                  <a:pt x="19815" y="12542"/>
                  <a:pt x="19729" y="12800"/>
                  <a:pt x="19518" y="12907"/>
                </a:cubicBezTo>
                <a:lnTo>
                  <a:pt x="18232" y="13558"/>
                </a:lnTo>
                <a:cubicBezTo>
                  <a:pt x="18021" y="13664"/>
                  <a:pt x="17763" y="13578"/>
                  <a:pt x="17657" y="13367"/>
                </a:cubicBezTo>
                <a:cubicBezTo>
                  <a:pt x="17550" y="13157"/>
                  <a:pt x="17635" y="12898"/>
                  <a:pt x="17845" y="12792"/>
                </a:cubicBezTo>
                <a:lnTo>
                  <a:pt x="19132" y="12141"/>
                </a:lnTo>
                <a:cubicBezTo>
                  <a:pt x="19184" y="12114"/>
                  <a:pt x="19240" y="12101"/>
                  <a:pt x="19296" y="12097"/>
                </a:cubicBezTo>
                <a:close/>
                <a:moveTo>
                  <a:pt x="14816" y="13078"/>
                </a:moveTo>
                <a:cubicBezTo>
                  <a:pt x="14925" y="13093"/>
                  <a:pt x="15027" y="13151"/>
                  <a:pt x="15098" y="13245"/>
                </a:cubicBezTo>
                <a:lnTo>
                  <a:pt x="15963" y="14398"/>
                </a:lnTo>
                <a:cubicBezTo>
                  <a:pt x="16104" y="14586"/>
                  <a:pt x="16065" y="14856"/>
                  <a:pt x="15876" y="14998"/>
                </a:cubicBezTo>
                <a:cubicBezTo>
                  <a:pt x="15687" y="15139"/>
                  <a:pt x="15418" y="15102"/>
                  <a:pt x="15276" y="14913"/>
                </a:cubicBezTo>
                <a:lnTo>
                  <a:pt x="14412" y="13759"/>
                </a:lnTo>
                <a:cubicBezTo>
                  <a:pt x="14270" y="13570"/>
                  <a:pt x="14309" y="13301"/>
                  <a:pt x="14498" y="13159"/>
                </a:cubicBezTo>
                <a:cubicBezTo>
                  <a:pt x="14593" y="13088"/>
                  <a:pt x="14707" y="13062"/>
                  <a:pt x="14816" y="13078"/>
                </a:cubicBezTo>
                <a:close/>
                <a:moveTo>
                  <a:pt x="4605" y="14329"/>
                </a:moveTo>
                <a:cubicBezTo>
                  <a:pt x="6303" y="14329"/>
                  <a:pt x="7690" y="15652"/>
                  <a:pt x="7793" y="17323"/>
                </a:cubicBezTo>
                <a:lnTo>
                  <a:pt x="7793" y="17357"/>
                </a:lnTo>
                <a:cubicBezTo>
                  <a:pt x="7793" y="18291"/>
                  <a:pt x="8312" y="18728"/>
                  <a:pt x="8953" y="18728"/>
                </a:cubicBezTo>
                <a:cubicBezTo>
                  <a:pt x="9593" y="18728"/>
                  <a:pt x="10112" y="18209"/>
                  <a:pt x="10112" y="17568"/>
                </a:cubicBezTo>
                <a:lnTo>
                  <a:pt x="10112" y="17323"/>
                </a:lnTo>
                <a:cubicBezTo>
                  <a:pt x="10112" y="16377"/>
                  <a:pt x="10820" y="15746"/>
                  <a:pt x="11691" y="15746"/>
                </a:cubicBezTo>
                <a:cubicBezTo>
                  <a:pt x="12562" y="15746"/>
                  <a:pt x="13307" y="16452"/>
                  <a:pt x="13307" y="17323"/>
                </a:cubicBezTo>
                <a:lnTo>
                  <a:pt x="13307" y="18641"/>
                </a:lnTo>
                <a:cubicBezTo>
                  <a:pt x="13307" y="19062"/>
                  <a:pt x="13649" y="19403"/>
                  <a:pt x="14069" y="19403"/>
                </a:cubicBezTo>
                <a:cubicBezTo>
                  <a:pt x="14490" y="19403"/>
                  <a:pt x="14832" y="19062"/>
                  <a:pt x="14832" y="18641"/>
                </a:cubicBezTo>
                <a:lnTo>
                  <a:pt x="14835" y="18138"/>
                </a:lnTo>
                <a:cubicBezTo>
                  <a:pt x="14835" y="16895"/>
                  <a:pt x="15843" y="15887"/>
                  <a:pt x="17087" y="15887"/>
                </a:cubicBezTo>
                <a:cubicBezTo>
                  <a:pt x="17839" y="15887"/>
                  <a:pt x="18506" y="16255"/>
                  <a:pt x="18915" y="16822"/>
                </a:cubicBezTo>
                <a:cubicBezTo>
                  <a:pt x="17073" y="19299"/>
                  <a:pt x="14124" y="20903"/>
                  <a:pt x="10800" y="20903"/>
                </a:cubicBezTo>
                <a:cubicBezTo>
                  <a:pt x="7004" y="20903"/>
                  <a:pt x="3698" y="18811"/>
                  <a:pt x="1971" y="15716"/>
                </a:cubicBezTo>
                <a:cubicBezTo>
                  <a:pt x="2547" y="14878"/>
                  <a:pt x="3512" y="14329"/>
                  <a:pt x="4605" y="14329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6" name="T-Shirt"/>
          <p:cNvSpPr/>
          <p:nvPr/>
        </p:nvSpPr>
        <p:spPr>
          <a:xfrm>
            <a:off x="15497268" y="5280274"/>
            <a:ext cx="1353103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7" name="T-Shirt"/>
          <p:cNvSpPr/>
          <p:nvPr/>
        </p:nvSpPr>
        <p:spPr>
          <a:xfrm>
            <a:off x="16966170" y="5280274"/>
            <a:ext cx="1353104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8" name="T-Shirt"/>
          <p:cNvSpPr/>
          <p:nvPr/>
        </p:nvSpPr>
        <p:spPr>
          <a:xfrm>
            <a:off x="18435073" y="5280274"/>
            <a:ext cx="1353103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89" name="T-Shirt"/>
          <p:cNvSpPr/>
          <p:nvPr/>
        </p:nvSpPr>
        <p:spPr>
          <a:xfrm>
            <a:off x="19903974" y="5280274"/>
            <a:ext cx="1353103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0" name="T-Shirt"/>
          <p:cNvSpPr/>
          <p:nvPr/>
        </p:nvSpPr>
        <p:spPr>
          <a:xfrm>
            <a:off x="16220820" y="6584024"/>
            <a:ext cx="1353104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1" name="T-Shirt"/>
          <p:cNvSpPr/>
          <p:nvPr/>
        </p:nvSpPr>
        <p:spPr>
          <a:xfrm>
            <a:off x="17776260" y="6584024"/>
            <a:ext cx="1353104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2" name="T-Shirt"/>
          <p:cNvSpPr/>
          <p:nvPr/>
        </p:nvSpPr>
        <p:spPr>
          <a:xfrm>
            <a:off x="19903974" y="6788246"/>
            <a:ext cx="1353103" cy="11514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810" y="0"/>
                </a:moveTo>
                <a:cubicBezTo>
                  <a:pt x="8848" y="248"/>
                  <a:pt x="9130" y="1867"/>
                  <a:pt x="10801" y="1867"/>
                </a:cubicBezTo>
                <a:cubicBezTo>
                  <a:pt x="12488" y="1867"/>
                  <a:pt x="12769" y="235"/>
                  <a:pt x="12802" y="0"/>
                </a:cubicBezTo>
                <a:cubicBezTo>
                  <a:pt x="12753" y="6"/>
                  <a:pt x="12709" y="37"/>
                  <a:pt x="12682" y="50"/>
                </a:cubicBezTo>
                <a:cubicBezTo>
                  <a:pt x="11681" y="666"/>
                  <a:pt x="9914" y="666"/>
                  <a:pt x="8913" y="50"/>
                </a:cubicBezTo>
                <a:cubicBezTo>
                  <a:pt x="8891" y="37"/>
                  <a:pt x="8853" y="13"/>
                  <a:pt x="8810" y="0"/>
                </a:cubicBezTo>
                <a:close/>
                <a:moveTo>
                  <a:pt x="8496" y="81"/>
                </a:moveTo>
                <a:cubicBezTo>
                  <a:pt x="7079" y="564"/>
                  <a:pt x="5219" y="1270"/>
                  <a:pt x="4370" y="1575"/>
                </a:cubicBezTo>
                <a:cubicBezTo>
                  <a:pt x="3905" y="1740"/>
                  <a:pt x="3829" y="1816"/>
                  <a:pt x="3628" y="1962"/>
                </a:cubicBezTo>
                <a:cubicBezTo>
                  <a:pt x="3423" y="2115"/>
                  <a:pt x="3078" y="2606"/>
                  <a:pt x="3078" y="2606"/>
                </a:cubicBezTo>
                <a:lnTo>
                  <a:pt x="0" y="7422"/>
                </a:lnTo>
                <a:lnTo>
                  <a:pt x="3040" y="10466"/>
                </a:lnTo>
                <a:cubicBezTo>
                  <a:pt x="3040" y="10466"/>
                  <a:pt x="5014" y="8382"/>
                  <a:pt x="5051" y="8369"/>
                </a:cubicBezTo>
                <a:cubicBezTo>
                  <a:pt x="5051" y="8547"/>
                  <a:pt x="5051" y="21600"/>
                  <a:pt x="5051" y="21600"/>
                </a:cubicBezTo>
                <a:lnTo>
                  <a:pt x="16549" y="21600"/>
                </a:lnTo>
                <a:cubicBezTo>
                  <a:pt x="16549" y="21600"/>
                  <a:pt x="16549" y="8547"/>
                  <a:pt x="16549" y="8369"/>
                </a:cubicBezTo>
                <a:cubicBezTo>
                  <a:pt x="16586" y="8382"/>
                  <a:pt x="18561" y="10466"/>
                  <a:pt x="18561" y="10466"/>
                </a:cubicBezTo>
                <a:lnTo>
                  <a:pt x="21600" y="7422"/>
                </a:lnTo>
                <a:lnTo>
                  <a:pt x="18522" y="2606"/>
                </a:lnTo>
                <a:cubicBezTo>
                  <a:pt x="18522" y="2606"/>
                  <a:pt x="18177" y="2115"/>
                  <a:pt x="17972" y="1962"/>
                </a:cubicBezTo>
                <a:cubicBezTo>
                  <a:pt x="17771" y="1816"/>
                  <a:pt x="17695" y="1740"/>
                  <a:pt x="17230" y="1575"/>
                </a:cubicBezTo>
                <a:cubicBezTo>
                  <a:pt x="16386" y="1270"/>
                  <a:pt x="14531" y="570"/>
                  <a:pt x="13114" y="87"/>
                </a:cubicBezTo>
                <a:cubicBezTo>
                  <a:pt x="13050" y="462"/>
                  <a:pt x="12650" y="2242"/>
                  <a:pt x="10801" y="2242"/>
                </a:cubicBezTo>
                <a:cubicBezTo>
                  <a:pt x="8946" y="2242"/>
                  <a:pt x="8555" y="450"/>
                  <a:pt x="8496" y="81"/>
                </a:cubicBezTo>
                <a:close/>
              </a:path>
            </a:pathLst>
          </a:custGeom>
          <a:solidFill>
            <a:srgbClr val="0042A9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3" name="Pencil"/>
          <p:cNvSpPr/>
          <p:nvPr/>
        </p:nvSpPr>
        <p:spPr>
          <a:xfrm>
            <a:off x="15483152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4" name="Pencil"/>
          <p:cNvSpPr/>
          <p:nvPr/>
        </p:nvSpPr>
        <p:spPr>
          <a:xfrm>
            <a:off x="16260799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5" name="Pencil"/>
          <p:cNvSpPr/>
          <p:nvPr/>
        </p:nvSpPr>
        <p:spPr>
          <a:xfrm>
            <a:off x="16900481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6" name="Pencil"/>
          <p:cNvSpPr/>
          <p:nvPr/>
        </p:nvSpPr>
        <p:spPr>
          <a:xfrm>
            <a:off x="17650359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7" name="Pencil"/>
          <p:cNvSpPr/>
          <p:nvPr/>
        </p:nvSpPr>
        <p:spPr>
          <a:xfrm>
            <a:off x="18389883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8" name="Pencil"/>
          <p:cNvSpPr/>
          <p:nvPr/>
        </p:nvSpPr>
        <p:spPr>
          <a:xfrm>
            <a:off x="19137962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799" name="Pencil"/>
          <p:cNvSpPr/>
          <p:nvPr/>
        </p:nvSpPr>
        <p:spPr>
          <a:xfrm>
            <a:off x="19883563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0" name="Pencil"/>
          <p:cNvSpPr/>
          <p:nvPr/>
        </p:nvSpPr>
        <p:spPr>
          <a:xfrm>
            <a:off x="20629164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01" name="Pencil"/>
          <p:cNvSpPr/>
          <p:nvPr/>
        </p:nvSpPr>
        <p:spPr>
          <a:xfrm>
            <a:off x="21296616" y="9067716"/>
            <a:ext cx="249378" cy="2612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320" y="0"/>
                </a:moveTo>
                <a:cubicBezTo>
                  <a:pt x="2381" y="0"/>
                  <a:pt x="0" y="227"/>
                  <a:pt x="0" y="508"/>
                </a:cubicBezTo>
                <a:lnTo>
                  <a:pt x="0" y="1391"/>
                </a:lnTo>
                <a:lnTo>
                  <a:pt x="21600" y="1391"/>
                </a:lnTo>
                <a:lnTo>
                  <a:pt x="21600" y="508"/>
                </a:lnTo>
                <a:cubicBezTo>
                  <a:pt x="21600" y="227"/>
                  <a:pt x="19201" y="0"/>
                  <a:pt x="16262" y="0"/>
                </a:cubicBezTo>
                <a:lnTo>
                  <a:pt x="5320" y="0"/>
                </a:lnTo>
                <a:close/>
                <a:moveTo>
                  <a:pt x="0" y="1715"/>
                </a:moveTo>
                <a:lnTo>
                  <a:pt x="0" y="4104"/>
                </a:lnTo>
                <a:lnTo>
                  <a:pt x="21600" y="4104"/>
                </a:lnTo>
                <a:lnTo>
                  <a:pt x="21600" y="1715"/>
                </a:lnTo>
                <a:lnTo>
                  <a:pt x="0" y="1715"/>
                </a:lnTo>
                <a:close/>
                <a:moveTo>
                  <a:pt x="0" y="4428"/>
                </a:moveTo>
                <a:lnTo>
                  <a:pt x="0" y="16997"/>
                </a:lnTo>
                <a:cubicBezTo>
                  <a:pt x="715" y="16978"/>
                  <a:pt x="1487" y="16968"/>
                  <a:pt x="2298" y="16968"/>
                </a:cubicBezTo>
                <a:cubicBezTo>
                  <a:pt x="3854" y="16968"/>
                  <a:pt x="5364" y="17008"/>
                  <a:pt x="6558" y="17079"/>
                </a:cubicBezTo>
                <a:cubicBezTo>
                  <a:pt x="7751" y="17008"/>
                  <a:pt x="9243" y="16968"/>
                  <a:pt x="10800" y="16968"/>
                </a:cubicBezTo>
                <a:cubicBezTo>
                  <a:pt x="12357" y="16968"/>
                  <a:pt x="13849" y="17008"/>
                  <a:pt x="15042" y="17079"/>
                </a:cubicBezTo>
                <a:cubicBezTo>
                  <a:pt x="16235" y="17008"/>
                  <a:pt x="17746" y="16968"/>
                  <a:pt x="19302" y="16968"/>
                </a:cubicBezTo>
                <a:cubicBezTo>
                  <a:pt x="20113" y="16968"/>
                  <a:pt x="20884" y="16978"/>
                  <a:pt x="21600" y="16997"/>
                </a:cubicBezTo>
                <a:lnTo>
                  <a:pt x="21600" y="4428"/>
                </a:lnTo>
                <a:lnTo>
                  <a:pt x="0" y="4428"/>
                </a:lnTo>
                <a:close/>
                <a:moveTo>
                  <a:pt x="2298" y="17292"/>
                </a:moveTo>
                <a:cubicBezTo>
                  <a:pt x="1561" y="17292"/>
                  <a:pt x="907" y="17305"/>
                  <a:pt x="371" y="17327"/>
                </a:cubicBezTo>
                <a:lnTo>
                  <a:pt x="5409" y="19388"/>
                </a:lnTo>
                <a:lnTo>
                  <a:pt x="6116" y="19678"/>
                </a:lnTo>
                <a:lnTo>
                  <a:pt x="15484" y="19678"/>
                </a:lnTo>
                <a:lnTo>
                  <a:pt x="16191" y="19388"/>
                </a:lnTo>
                <a:lnTo>
                  <a:pt x="21229" y="17327"/>
                </a:lnTo>
                <a:cubicBezTo>
                  <a:pt x="20693" y="17305"/>
                  <a:pt x="20038" y="17292"/>
                  <a:pt x="19302" y="17292"/>
                </a:cubicBezTo>
                <a:cubicBezTo>
                  <a:pt x="18082" y="17292"/>
                  <a:pt x="16931" y="17331"/>
                  <a:pt x="16297" y="17396"/>
                </a:cubicBezTo>
                <a:lnTo>
                  <a:pt x="15042" y="17525"/>
                </a:lnTo>
                <a:lnTo>
                  <a:pt x="13805" y="17396"/>
                </a:lnTo>
                <a:cubicBezTo>
                  <a:pt x="13170" y="17331"/>
                  <a:pt x="12020" y="17292"/>
                  <a:pt x="10800" y="17292"/>
                </a:cubicBezTo>
                <a:cubicBezTo>
                  <a:pt x="9581" y="17292"/>
                  <a:pt x="8429" y="17331"/>
                  <a:pt x="7795" y="17396"/>
                </a:cubicBezTo>
                <a:lnTo>
                  <a:pt x="6558" y="17525"/>
                </a:lnTo>
                <a:lnTo>
                  <a:pt x="5303" y="17396"/>
                </a:lnTo>
                <a:cubicBezTo>
                  <a:pt x="4668" y="17331"/>
                  <a:pt x="3517" y="17292"/>
                  <a:pt x="2298" y="17292"/>
                </a:cubicBezTo>
                <a:close/>
                <a:moveTo>
                  <a:pt x="6894" y="20002"/>
                </a:moveTo>
                <a:lnTo>
                  <a:pt x="10800" y="21600"/>
                </a:lnTo>
                <a:lnTo>
                  <a:pt x="14706" y="20002"/>
                </a:lnTo>
                <a:lnTo>
                  <a:pt x="6894" y="20002"/>
                </a:lnTo>
                <a:close/>
              </a:path>
            </a:pathLst>
          </a:custGeom>
          <a:solidFill>
            <a:srgbClr val="ED220D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cxnSp>
        <p:nvCxnSpPr>
          <p:cNvPr id="802" name="Connection Line"/>
          <p:cNvCxnSpPr>
            <a:stCxn id="774" idx="0"/>
            <a:endCxn id="778" idx="0"/>
          </p:cNvCxnSpPr>
          <p:nvPr/>
        </p:nvCxnSpPr>
        <p:spPr>
          <a:xfrm>
            <a:off x="5437150" y="2976260"/>
            <a:ext cx="13250677" cy="3698762"/>
          </a:xfrm>
          <a:prstGeom prst="straightConnector1">
            <a:avLst/>
          </a:prstGeom>
          <a:ln w="139700">
            <a:solidFill>
              <a:srgbClr val="0061FE"/>
            </a:solidFill>
            <a:miter lim="400000"/>
          </a:ln>
        </p:spPr>
      </p:cxnSp>
      <p:sp>
        <p:nvSpPr>
          <p:cNvPr id="806" name="Connection Line"/>
          <p:cNvSpPr/>
          <p:nvPr/>
        </p:nvSpPr>
        <p:spPr>
          <a:xfrm>
            <a:off x="6885413" y="6208239"/>
            <a:ext cx="2486201" cy="12082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553" extrusionOk="0">
                <a:moveTo>
                  <a:pt x="0" y="130"/>
                </a:moveTo>
                <a:cubicBezTo>
                  <a:pt x="7968" y="-1047"/>
                  <a:pt x="15168" y="5761"/>
                  <a:pt x="21600" y="20553"/>
                </a:cubicBezTo>
              </a:path>
            </a:pathLst>
          </a:custGeom>
          <a:ln w="139700">
            <a:solidFill>
              <a:srgbClr val="0061FE"/>
            </a:solidFill>
            <a:miter lim="400000"/>
          </a:ln>
        </p:spPr>
        <p:txBody>
          <a:bodyPr/>
          <a:lstStyle/>
          <a:p>
            <a:endParaRPr/>
          </a:p>
        </p:txBody>
      </p:sp>
      <p:sp>
        <p:nvSpPr>
          <p:cNvPr id="807" name="Connection Line"/>
          <p:cNvSpPr/>
          <p:nvPr/>
        </p:nvSpPr>
        <p:spPr>
          <a:xfrm>
            <a:off x="6885417" y="9682163"/>
            <a:ext cx="2281975" cy="93036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636" extrusionOk="0">
                <a:moveTo>
                  <a:pt x="0" y="524"/>
                </a:moveTo>
                <a:cubicBezTo>
                  <a:pt x="7454" y="-1964"/>
                  <a:pt x="14654" y="4407"/>
                  <a:pt x="21600" y="19636"/>
                </a:cubicBezTo>
              </a:path>
            </a:pathLst>
          </a:custGeom>
          <a:ln w="139700">
            <a:solidFill>
              <a:srgbClr val="0061FE"/>
            </a:solidFill>
            <a:miter lim="400000"/>
          </a:ln>
        </p:spPr>
        <p:txBody>
          <a:bodyPr/>
          <a:lstStyle/>
          <a:p>
            <a:endParaRPr/>
          </a:p>
        </p:txBody>
      </p:sp>
      <p:pic>
        <p:nvPicPr>
          <p:cNvPr id="805" name="音訊錄製.m4a" descr="音訊錄製.m4a"/>
          <p:cNvPicPr>
            <a:picLocks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155921" y="2024051"/>
            <a:ext cx="571501" cy="571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08" fill="hold"/>
                                        <p:tgtEl>
                                          <p:spTgt spid="8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80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" name="2的乘法表"/>
          <p:cNvSpPr txBox="1"/>
          <p:nvPr/>
        </p:nvSpPr>
        <p:spPr>
          <a:xfrm>
            <a:off x="9657833" y="342058"/>
            <a:ext cx="5606416" cy="176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defTabSz="825500">
              <a:defRPr sz="9300" b="1">
                <a:solidFill>
                  <a:srgbClr val="858585"/>
                </a:solidFill>
                <a:latin typeface="Marker Felt"/>
                <a:ea typeface="Marker Felt"/>
                <a:cs typeface="Marker Felt"/>
                <a:sym typeface="Marker Felt"/>
              </a:defRPr>
            </a:lvl1pPr>
          </a:lstStyle>
          <a:p>
            <a:r>
              <a:t>2的乘法表</a:t>
            </a:r>
          </a:p>
        </p:txBody>
      </p:sp>
      <p:graphicFrame>
        <p:nvGraphicFramePr>
          <p:cNvPr id="810" name="表格 1"/>
          <p:cNvGraphicFramePr/>
          <p:nvPr/>
        </p:nvGraphicFramePr>
        <p:xfrm>
          <a:off x="1952567" y="2894722"/>
          <a:ext cx="21016948" cy="10160001"/>
        </p:xfrm>
        <a:graphic>
          <a:graphicData uri="http://schemas.openxmlformats.org/drawingml/2006/table">
            <a:tbl>
              <a:tblPr firstCol="1">
                <a:tableStyleId>{C7B018BB-80A7-4F77-B60F-C8B233D01FF8}</a:tableStyleId>
              </a:tblPr>
              <a:tblGrid>
                <a:gridCol w="2935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081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2x1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12700"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2x2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2x3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2x4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2x5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2x6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2x7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2x8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28888">
                <a:tc>
                  <a:txBody>
                    <a:bodyPr/>
                    <a:lstStyle/>
                    <a:p>
                      <a:pPr defTabSz="825500">
                        <a:defRPr b="0"/>
                      </a:pPr>
                      <a:r>
                        <a:rPr sz="5000">
                          <a:solidFill>
                            <a:srgbClr val="FFFFFF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rPr>
                        <a:t>2x9</a:t>
                      </a:r>
                    </a:p>
                  </a:txBody>
                  <a:tcPr marL="50800" marR="50800" marT="50800" marB="50800" anchor="ctr" horzOverflow="overflow">
                    <a:lnL w="12700"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12700">
                      <a:miter lim="400000"/>
                    </a:lnB>
                    <a:solidFill>
                      <a:srgbClr val="3533FF">
                        <a:alpha val="62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defTabSz="825500">
                        <a:defRPr sz="5000">
                          <a:solidFill>
                            <a:srgbClr val="858585"/>
                          </a:solidFill>
                          <a:latin typeface="Marker Felt"/>
                          <a:ea typeface="Marker Felt"/>
                          <a:cs typeface="Marker Felt"/>
                          <a:sym typeface="Marker Felt"/>
                        </a:defRPr>
                      </a:pPr>
                      <a:endParaRPr/>
                    </a:p>
                  </a:txBody>
                  <a:tcPr marL="50800" marR="50800" marT="50800" marB="50800" anchor="ctr" horzOverflow="overflow">
                    <a:lnL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L>
                    <a:lnR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R>
                    <a:lnT w="254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T>
                    <a:lnB w="50800">
                      <a:solidFill>
                        <a:srgbClr val="0097EB">
                          <a:alpha val="62000"/>
                        </a:srgbClr>
                      </a:solidFill>
                      <a:miter lim="400000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11" name="?slide=next"/>
          <p:cNvSpPr txBox="1"/>
          <p:nvPr/>
        </p:nvSpPr>
        <p:spPr>
          <a:xfrm>
            <a:off x="796452" y="187315"/>
            <a:ext cx="889547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l" defTabSz="457200">
              <a:defRPr sz="1200" u="sng">
                <a:solidFill>
                  <a:srgbClr val="000000"/>
                </a:solidFill>
                <a:latin typeface="Helvetica"/>
                <a:ea typeface="Helvetica"/>
                <a:cs typeface="Helvetica"/>
                <a:sym typeface="Helvetica"/>
                <a:hlinkClick r:id="" action="ppaction://hlinkshowjump?jump=nextslide"/>
              </a:defRPr>
            </a:lvl1pPr>
          </a:lstStyle>
          <a:p>
            <a:pPr>
              <a:defRPr u="none"/>
            </a:pPr>
            <a:r>
              <a:rPr u="sng">
                <a:hlinkClick r:id="" action="ppaction://hlinkshowjump?jump=nextslide"/>
              </a:rPr>
              <a:t>?slide=next</a:t>
            </a:r>
          </a:p>
        </p:txBody>
      </p:sp>
      <p:sp>
        <p:nvSpPr>
          <p:cNvPr id="812" name="Cherry"/>
          <p:cNvSpPr/>
          <p:nvPr/>
        </p:nvSpPr>
        <p:spPr>
          <a:xfrm>
            <a:off x="3390222" y="1367865"/>
            <a:ext cx="667806" cy="93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240" h="20892" extrusionOk="0">
                <a:moveTo>
                  <a:pt x="7270" y="0"/>
                </a:moveTo>
                <a:cubicBezTo>
                  <a:pt x="6749" y="4881"/>
                  <a:pt x="10955" y="6557"/>
                  <a:pt x="14000" y="5975"/>
                </a:cubicBezTo>
                <a:cubicBezTo>
                  <a:pt x="12622" y="6694"/>
                  <a:pt x="10662" y="7559"/>
                  <a:pt x="9567" y="8283"/>
                </a:cubicBezTo>
                <a:cubicBezTo>
                  <a:pt x="8134" y="9232"/>
                  <a:pt x="6804" y="10468"/>
                  <a:pt x="5164" y="12907"/>
                </a:cubicBezTo>
                <a:cubicBezTo>
                  <a:pt x="4840" y="12642"/>
                  <a:pt x="4293" y="12347"/>
                  <a:pt x="3411" y="12264"/>
                </a:cubicBezTo>
                <a:cubicBezTo>
                  <a:pt x="663" y="12007"/>
                  <a:pt x="-2369" y="17077"/>
                  <a:pt x="2841" y="18764"/>
                </a:cubicBezTo>
                <a:cubicBezTo>
                  <a:pt x="7911" y="20405"/>
                  <a:pt x="9801" y="15258"/>
                  <a:pt x="7936" y="13911"/>
                </a:cubicBezTo>
                <a:cubicBezTo>
                  <a:pt x="7264" y="13426"/>
                  <a:pt x="6666" y="13298"/>
                  <a:pt x="6241" y="13289"/>
                </a:cubicBezTo>
                <a:cubicBezTo>
                  <a:pt x="6856" y="12336"/>
                  <a:pt x="8043" y="10297"/>
                  <a:pt x="9941" y="8930"/>
                </a:cubicBezTo>
                <a:cubicBezTo>
                  <a:pt x="11591" y="7741"/>
                  <a:pt x="14320" y="6397"/>
                  <a:pt x="14955" y="6689"/>
                </a:cubicBezTo>
                <a:cubicBezTo>
                  <a:pt x="15567" y="6969"/>
                  <a:pt x="16488" y="10172"/>
                  <a:pt x="14364" y="14851"/>
                </a:cubicBezTo>
                <a:cubicBezTo>
                  <a:pt x="14024" y="14605"/>
                  <a:pt x="13350" y="14274"/>
                  <a:pt x="12241" y="14352"/>
                </a:cubicBezTo>
                <a:cubicBezTo>
                  <a:pt x="9486" y="14545"/>
                  <a:pt x="7746" y="20005"/>
                  <a:pt x="13263" y="20814"/>
                </a:cubicBezTo>
                <a:cubicBezTo>
                  <a:pt x="18630" y="21600"/>
                  <a:pt x="19231" y="16249"/>
                  <a:pt x="17076" y="15232"/>
                </a:cubicBezTo>
                <a:cubicBezTo>
                  <a:pt x="16414" y="14919"/>
                  <a:pt x="15868" y="14851"/>
                  <a:pt x="15461" y="14876"/>
                </a:cubicBezTo>
                <a:cubicBezTo>
                  <a:pt x="15973" y="13405"/>
                  <a:pt x="17038" y="9738"/>
                  <a:pt x="16191" y="6623"/>
                </a:cubicBezTo>
                <a:cubicBezTo>
                  <a:pt x="16059" y="6190"/>
                  <a:pt x="16401" y="5727"/>
                  <a:pt x="16489" y="5538"/>
                </a:cubicBezTo>
                <a:cubicBezTo>
                  <a:pt x="16576" y="5349"/>
                  <a:pt x="15758" y="4695"/>
                  <a:pt x="15439" y="5053"/>
                </a:cubicBezTo>
                <a:cubicBezTo>
                  <a:pt x="15315" y="5192"/>
                  <a:pt x="15094" y="5353"/>
                  <a:pt x="14804" y="5530"/>
                </a:cubicBezTo>
                <a:cubicBezTo>
                  <a:pt x="14959" y="4800"/>
                  <a:pt x="15252" y="2668"/>
                  <a:pt x="13662" y="1634"/>
                </a:cubicBezTo>
                <a:cubicBezTo>
                  <a:pt x="11265" y="75"/>
                  <a:pt x="9788" y="1822"/>
                  <a:pt x="7270" y="0"/>
                </a:cubicBezTo>
                <a:close/>
              </a:path>
            </a:pathLst>
          </a:custGeom>
          <a:solidFill>
            <a:srgbClr val="FF401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13" name="Cherry"/>
          <p:cNvSpPr/>
          <p:nvPr/>
        </p:nvSpPr>
        <p:spPr>
          <a:xfrm>
            <a:off x="5222424" y="2957129"/>
            <a:ext cx="667805" cy="93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240" h="20892" extrusionOk="0">
                <a:moveTo>
                  <a:pt x="7270" y="0"/>
                </a:moveTo>
                <a:cubicBezTo>
                  <a:pt x="6749" y="4881"/>
                  <a:pt x="10955" y="6557"/>
                  <a:pt x="14000" y="5975"/>
                </a:cubicBezTo>
                <a:cubicBezTo>
                  <a:pt x="12622" y="6694"/>
                  <a:pt x="10662" y="7559"/>
                  <a:pt x="9567" y="8283"/>
                </a:cubicBezTo>
                <a:cubicBezTo>
                  <a:pt x="8134" y="9232"/>
                  <a:pt x="6804" y="10468"/>
                  <a:pt x="5164" y="12907"/>
                </a:cubicBezTo>
                <a:cubicBezTo>
                  <a:pt x="4840" y="12642"/>
                  <a:pt x="4293" y="12347"/>
                  <a:pt x="3411" y="12264"/>
                </a:cubicBezTo>
                <a:cubicBezTo>
                  <a:pt x="663" y="12007"/>
                  <a:pt x="-2369" y="17077"/>
                  <a:pt x="2841" y="18764"/>
                </a:cubicBezTo>
                <a:cubicBezTo>
                  <a:pt x="7911" y="20405"/>
                  <a:pt x="9801" y="15258"/>
                  <a:pt x="7936" y="13911"/>
                </a:cubicBezTo>
                <a:cubicBezTo>
                  <a:pt x="7264" y="13426"/>
                  <a:pt x="6666" y="13298"/>
                  <a:pt x="6241" y="13289"/>
                </a:cubicBezTo>
                <a:cubicBezTo>
                  <a:pt x="6856" y="12336"/>
                  <a:pt x="8043" y="10297"/>
                  <a:pt x="9941" y="8930"/>
                </a:cubicBezTo>
                <a:cubicBezTo>
                  <a:pt x="11591" y="7741"/>
                  <a:pt x="14320" y="6397"/>
                  <a:pt x="14955" y="6689"/>
                </a:cubicBezTo>
                <a:cubicBezTo>
                  <a:pt x="15567" y="6969"/>
                  <a:pt x="16488" y="10172"/>
                  <a:pt x="14364" y="14851"/>
                </a:cubicBezTo>
                <a:cubicBezTo>
                  <a:pt x="14024" y="14605"/>
                  <a:pt x="13350" y="14274"/>
                  <a:pt x="12241" y="14352"/>
                </a:cubicBezTo>
                <a:cubicBezTo>
                  <a:pt x="9486" y="14545"/>
                  <a:pt x="7746" y="20005"/>
                  <a:pt x="13263" y="20814"/>
                </a:cubicBezTo>
                <a:cubicBezTo>
                  <a:pt x="18630" y="21600"/>
                  <a:pt x="19231" y="16249"/>
                  <a:pt x="17076" y="15232"/>
                </a:cubicBezTo>
                <a:cubicBezTo>
                  <a:pt x="16414" y="14919"/>
                  <a:pt x="15868" y="14851"/>
                  <a:pt x="15461" y="14876"/>
                </a:cubicBezTo>
                <a:cubicBezTo>
                  <a:pt x="15973" y="13405"/>
                  <a:pt x="17038" y="9738"/>
                  <a:pt x="16191" y="6623"/>
                </a:cubicBezTo>
                <a:cubicBezTo>
                  <a:pt x="16059" y="6190"/>
                  <a:pt x="16401" y="5727"/>
                  <a:pt x="16489" y="5538"/>
                </a:cubicBezTo>
                <a:cubicBezTo>
                  <a:pt x="16576" y="5349"/>
                  <a:pt x="15758" y="4695"/>
                  <a:pt x="15439" y="5053"/>
                </a:cubicBezTo>
                <a:cubicBezTo>
                  <a:pt x="15315" y="5192"/>
                  <a:pt x="15094" y="5353"/>
                  <a:pt x="14804" y="5530"/>
                </a:cubicBezTo>
                <a:cubicBezTo>
                  <a:pt x="14959" y="4800"/>
                  <a:pt x="15252" y="2668"/>
                  <a:pt x="13662" y="1634"/>
                </a:cubicBezTo>
                <a:cubicBezTo>
                  <a:pt x="11265" y="75"/>
                  <a:pt x="9788" y="1822"/>
                  <a:pt x="7270" y="0"/>
                </a:cubicBezTo>
                <a:close/>
              </a:path>
            </a:pathLst>
          </a:custGeom>
          <a:solidFill>
            <a:srgbClr val="FF401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14" name="Cherry"/>
          <p:cNvSpPr/>
          <p:nvPr/>
        </p:nvSpPr>
        <p:spPr>
          <a:xfrm>
            <a:off x="5222424" y="4022561"/>
            <a:ext cx="667805" cy="93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240" h="20892" extrusionOk="0">
                <a:moveTo>
                  <a:pt x="7270" y="0"/>
                </a:moveTo>
                <a:cubicBezTo>
                  <a:pt x="6749" y="4881"/>
                  <a:pt x="10955" y="6557"/>
                  <a:pt x="14000" y="5975"/>
                </a:cubicBezTo>
                <a:cubicBezTo>
                  <a:pt x="12622" y="6694"/>
                  <a:pt x="10662" y="7559"/>
                  <a:pt x="9567" y="8283"/>
                </a:cubicBezTo>
                <a:cubicBezTo>
                  <a:pt x="8134" y="9232"/>
                  <a:pt x="6804" y="10468"/>
                  <a:pt x="5164" y="12907"/>
                </a:cubicBezTo>
                <a:cubicBezTo>
                  <a:pt x="4840" y="12642"/>
                  <a:pt x="4293" y="12347"/>
                  <a:pt x="3411" y="12264"/>
                </a:cubicBezTo>
                <a:cubicBezTo>
                  <a:pt x="663" y="12007"/>
                  <a:pt x="-2369" y="17077"/>
                  <a:pt x="2841" y="18764"/>
                </a:cubicBezTo>
                <a:cubicBezTo>
                  <a:pt x="7911" y="20405"/>
                  <a:pt x="9801" y="15258"/>
                  <a:pt x="7936" y="13911"/>
                </a:cubicBezTo>
                <a:cubicBezTo>
                  <a:pt x="7264" y="13426"/>
                  <a:pt x="6666" y="13298"/>
                  <a:pt x="6241" y="13289"/>
                </a:cubicBezTo>
                <a:cubicBezTo>
                  <a:pt x="6856" y="12336"/>
                  <a:pt x="8043" y="10297"/>
                  <a:pt x="9941" y="8930"/>
                </a:cubicBezTo>
                <a:cubicBezTo>
                  <a:pt x="11591" y="7741"/>
                  <a:pt x="14320" y="6397"/>
                  <a:pt x="14955" y="6689"/>
                </a:cubicBezTo>
                <a:cubicBezTo>
                  <a:pt x="15567" y="6969"/>
                  <a:pt x="16488" y="10172"/>
                  <a:pt x="14364" y="14851"/>
                </a:cubicBezTo>
                <a:cubicBezTo>
                  <a:pt x="14024" y="14605"/>
                  <a:pt x="13350" y="14274"/>
                  <a:pt x="12241" y="14352"/>
                </a:cubicBezTo>
                <a:cubicBezTo>
                  <a:pt x="9486" y="14545"/>
                  <a:pt x="7746" y="20005"/>
                  <a:pt x="13263" y="20814"/>
                </a:cubicBezTo>
                <a:cubicBezTo>
                  <a:pt x="18630" y="21600"/>
                  <a:pt x="19231" y="16249"/>
                  <a:pt x="17076" y="15232"/>
                </a:cubicBezTo>
                <a:cubicBezTo>
                  <a:pt x="16414" y="14919"/>
                  <a:pt x="15868" y="14851"/>
                  <a:pt x="15461" y="14876"/>
                </a:cubicBezTo>
                <a:cubicBezTo>
                  <a:pt x="15973" y="13405"/>
                  <a:pt x="17038" y="9738"/>
                  <a:pt x="16191" y="6623"/>
                </a:cubicBezTo>
                <a:cubicBezTo>
                  <a:pt x="16059" y="6190"/>
                  <a:pt x="16401" y="5727"/>
                  <a:pt x="16489" y="5538"/>
                </a:cubicBezTo>
                <a:cubicBezTo>
                  <a:pt x="16576" y="5349"/>
                  <a:pt x="15758" y="4695"/>
                  <a:pt x="15439" y="5053"/>
                </a:cubicBezTo>
                <a:cubicBezTo>
                  <a:pt x="15315" y="5192"/>
                  <a:pt x="15094" y="5353"/>
                  <a:pt x="14804" y="5530"/>
                </a:cubicBezTo>
                <a:cubicBezTo>
                  <a:pt x="14959" y="4800"/>
                  <a:pt x="15252" y="2668"/>
                  <a:pt x="13662" y="1634"/>
                </a:cubicBezTo>
                <a:cubicBezTo>
                  <a:pt x="11265" y="75"/>
                  <a:pt x="9788" y="1822"/>
                  <a:pt x="7270" y="0"/>
                </a:cubicBezTo>
                <a:close/>
              </a:path>
            </a:pathLst>
          </a:custGeom>
          <a:solidFill>
            <a:srgbClr val="FF401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15" name="Cherry"/>
          <p:cNvSpPr/>
          <p:nvPr/>
        </p:nvSpPr>
        <p:spPr>
          <a:xfrm>
            <a:off x="6185691" y="4022561"/>
            <a:ext cx="667806" cy="936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240" h="20892" extrusionOk="0">
                <a:moveTo>
                  <a:pt x="7270" y="0"/>
                </a:moveTo>
                <a:cubicBezTo>
                  <a:pt x="6749" y="4881"/>
                  <a:pt x="10955" y="6557"/>
                  <a:pt x="14000" y="5975"/>
                </a:cubicBezTo>
                <a:cubicBezTo>
                  <a:pt x="12622" y="6694"/>
                  <a:pt x="10662" y="7559"/>
                  <a:pt x="9567" y="8283"/>
                </a:cubicBezTo>
                <a:cubicBezTo>
                  <a:pt x="8134" y="9232"/>
                  <a:pt x="6804" y="10468"/>
                  <a:pt x="5164" y="12907"/>
                </a:cubicBezTo>
                <a:cubicBezTo>
                  <a:pt x="4840" y="12642"/>
                  <a:pt x="4293" y="12347"/>
                  <a:pt x="3411" y="12264"/>
                </a:cubicBezTo>
                <a:cubicBezTo>
                  <a:pt x="663" y="12007"/>
                  <a:pt x="-2369" y="17077"/>
                  <a:pt x="2841" y="18764"/>
                </a:cubicBezTo>
                <a:cubicBezTo>
                  <a:pt x="7911" y="20405"/>
                  <a:pt x="9801" y="15258"/>
                  <a:pt x="7936" y="13911"/>
                </a:cubicBezTo>
                <a:cubicBezTo>
                  <a:pt x="7264" y="13426"/>
                  <a:pt x="6666" y="13298"/>
                  <a:pt x="6241" y="13289"/>
                </a:cubicBezTo>
                <a:cubicBezTo>
                  <a:pt x="6856" y="12336"/>
                  <a:pt x="8043" y="10297"/>
                  <a:pt x="9941" y="8930"/>
                </a:cubicBezTo>
                <a:cubicBezTo>
                  <a:pt x="11591" y="7741"/>
                  <a:pt x="14320" y="6397"/>
                  <a:pt x="14955" y="6689"/>
                </a:cubicBezTo>
                <a:cubicBezTo>
                  <a:pt x="15567" y="6969"/>
                  <a:pt x="16488" y="10172"/>
                  <a:pt x="14364" y="14851"/>
                </a:cubicBezTo>
                <a:cubicBezTo>
                  <a:pt x="14024" y="14605"/>
                  <a:pt x="13350" y="14274"/>
                  <a:pt x="12241" y="14352"/>
                </a:cubicBezTo>
                <a:cubicBezTo>
                  <a:pt x="9486" y="14545"/>
                  <a:pt x="7746" y="20005"/>
                  <a:pt x="13263" y="20814"/>
                </a:cubicBezTo>
                <a:cubicBezTo>
                  <a:pt x="18630" y="21600"/>
                  <a:pt x="19231" y="16249"/>
                  <a:pt x="17076" y="15232"/>
                </a:cubicBezTo>
                <a:cubicBezTo>
                  <a:pt x="16414" y="14919"/>
                  <a:pt x="15868" y="14851"/>
                  <a:pt x="15461" y="14876"/>
                </a:cubicBezTo>
                <a:cubicBezTo>
                  <a:pt x="15973" y="13405"/>
                  <a:pt x="17038" y="9738"/>
                  <a:pt x="16191" y="6623"/>
                </a:cubicBezTo>
                <a:cubicBezTo>
                  <a:pt x="16059" y="6190"/>
                  <a:pt x="16401" y="5727"/>
                  <a:pt x="16489" y="5538"/>
                </a:cubicBezTo>
                <a:cubicBezTo>
                  <a:pt x="16576" y="5349"/>
                  <a:pt x="15758" y="4695"/>
                  <a:pt x="15439" y="5053"/>
                </a:cubicBezTo>
                <a:cubicBezTo>
                  <a:pt x="15315" y="5192"/>
                  <a:pt x="15094" y="5353"/>
                  <a:pt x="14804" y="5530"/>
                </a:cubicBezTo>
                <a:cubicBezTo>
                  <a:pt x="14959" y="4800"/>
                  <a:pt x="15252" y="2668"/>
                  <a:pt x="13662" y="1634"/>
                </a:cubicBezTo>
                <a:cubicBezTo>
                  <a:pt x="11265" y="75"/>
                  <a:pt x="9788" y="1822"/>
                  <a:pt x="7270" y="0"/>
                </a:cubicBezTo>
                <a:close/>
              </a:path>
            </a:pathLst>
          </a:custGeom>
          <a:solidFill>
            <a:srgbClr val="FF4015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媽媽買了18個氣球，幾個幾個綁在一起都沒有氣球多出來，請問有幾種綁法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660400">
              <a:defRPr sz="8960">
                <a:solidFill>
                  <a:srgbClr val="2C0977"/>
                </a:solidFill>
              </a:defRPr>
            </a:lvl1pPr>
          </a:lstStyle>
          <a:p>
            <a:r>
              <a:t>媽媽買了18個氣球，幾個幾個綁在一起都沒有氣球多出來，請問有幾種綁法</a:t>
            </a:r>
          </a:p>
        </p:txBody>
      </p:sp>
      <p:sp>
        <p:nvSpPr>
          <p:cNvPr id="818" name="Balloon"/>
          <p:cNvSpPr/>
          <p:nvPr/>
        </p:nvSpPr>
        <p:spPr>
          <a:xfrm>
            <a:off x="765126" y="7690380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19" name="Balloon"/>
          <p:cNvSpPr/>
          <p:nvPr/>
        </p:nvSpPr>
        <p:spPr>
          <a:xfrm>
            <a:off x="4175342" y="4612807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0" name="Balloon"/>
          <p:cNvSpPr/>
          <p:nvPr/>
        </p:nvSpPr>
        <p:spPr>
          <a:xfrm>
            <a:off x="7346253" y="4824270"/>
            <a:ext cx="1644465" cy="21944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16764" y="0"/>
                  <a:pt x="21600" y="4080"/>
                  <a:pt x="21600" y="9113"/>
                </a:cubicBezTo>
                <a:cubicBezTo>
                  <a:pt x="21600" y="14763"/>
                  <a:pt x="15073" y="19344"/>
                  <a:pt x="11473" y="19891"/>
                </a:cubicBezTo>
                <a:cubicBezTo>
                  <a:pt x="11565" y="19943"/>
                  <a:pt x="11620" y="20006"/>
                  <a:pt x="11620" y="20074"/>
                </a:cubicBezTo>
                <a:cubicBezTo>
                  <a:pt x="11620" y="20192"/>
                  <a:pt x="11457" y="20294"/>
                  <a:pt x="11217" y="20350"/>
                </a:cubicBezTo>
                <a:cubicBezTo>
                  <a:pt x="11287" y="20587"/>
                  <a:pt x="11441" y="20958"/>
                  <a:pt x="11773" y="21391"/>
                </a:cubicBezTo>
                <a:cubicBezTo>
                  <a:pt x="11844" y="21484"/>
                  <a:pt x="11751" y="21600"/>
                  <a:pt x="11608" y="21600"/>
                </a:cubicBezTo>
                <a:lnTo>
                  <a:pt x="9992" y="21600"/>
                </a:lnTo>
                <a:cubicBezTo>
                  <a:pt x="9849" y="21600"/>
                  <a:pt x="9756" y="21484"/>
                  <a:pt x="9827" y="21391"/>
                </a:cubicBezTo>
                <a:cubicBezTo>
                  <a:pt x="10159" y="20958"/>
                  <a:pt x="10313" y="20587"/>
                  <a:pt x="10383" y="20350"/>
                </a:cubicBezTo>
                <a:cubicBezTo>
                  <a:pt x="10143" y="20294"/>
                  <a:pt x="9980" y="20192"/>
                  <a:pt x="9980" y="20074"/>
                </a:cubicBezTo>
                <a:cubicBezTo>
                  <a:pt x="9980" y="20006"/>
                  <a:pt x="10034" y="19943"/>
                  <a:pt x="10127" y="19891"/>
                </a:cubicBezTo>
                <a:cubicBezTo>
                  <a:pt x="6527" y="19344"/>
                  <a:pt x="0" y="14763"/>
                  <a:pt x="0" y="9113"/>
                </a:cubicBezTo>
                <a:cubicBezTo>
                  <a:pt x="0" y="4080"/>
                  <a:pt x="4836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1" name="Balloon"/>
          <p:cNvSpPr/>
          <p:nvPr/>
        </p:nvSpPr>
        <p:spPr>
          <a:xfrm>
            <a:off x="13293004" y="4612807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2" name="Balloon"/>
          <p:cNvSpPr/>
          <p:nvPr/>
        </p:nvSpPr>
        <p:spPr>
          <a:xfrm>
            <a:off x="6668903" y="9885697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3" name="Balloon"/>
          <p:cNvSpPr/>
          <p:nvPr/>
        </p:nvSpPr>
        <p:spPr>
          <a:xfrm>
            <a:off x="21028869" y="7575132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4" name="Balloon"/>
          <p:cNvSpPr/>
          <p:nvPr/>
        </p:nvSpPr>
        <p:spPr>
          <a:xfrm>
            <a:off x="3314213" y="8407741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5" name="Balloon"/>
          <p:cNvSpPr/>
          <p:nvPr/>
        </p:nvSpPr>
        <p:spPr>
          <a:xfrm>
            <a:off x="6668903" y="7385148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6" name="Balloon"/>
          <p:cNvSpPr/>
          <p:nvPr/>
        </p:nvSpPr>
        <p:spPr>
          <a:xfrm>
            <a:off x="1188248" y="4612807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7" name="Balloon"/>
          <p:cNvSpPr/>
          <p:nvPr/>
        </p:nvSpPr>
        <p:spPr>
          <a:xfrm>
            <a:off x="16506738" y="4110814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8" name="Balloon"/>
          <p:cNvSpPr/>
          <p:nvPr/>
        </p:nvSpPr>
        <p:spPr>
          <a:xfrm>
            <a:off x="16102603" y="8219338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29" name="Balloon"/>
          <p:cNvSpPr/>
          <p:nvPr/>
        </p:nvSpPr>
        <p:spPr>
          <a:xfrm>
            <a:off x="11640363" y="9452121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30" name="Balloon"/>
          <p:cNvSpPr/>
          <p:nvPr/>
        </p:nvSpPr>
        <p:spPr>
          <a:xfrm>
            <a:off x="21629037" y="7089292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31" name="Balloon"/>
          <p:cNvSpPr/>
          <p:nvPr/>
        </p:nvSpPr>
        <p:spPr>
          <a:xfrm>
            <a:off x="12579797" y="9885697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32" name="Balloon"/>
          <p:cNvSpPr/>
          <p:nvPr/>
        </p:nvSpPr>
        <p:spPr>
          <a:xfrm>
            <a:off x="11640363" y="6589840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33" name="Balloon"/>
          <p:cNvSpPr/>
          <p:nvPr/>
        </p:nvSpPr>
        <p:spPr>
          <a:xfrm>
            <a:off x="17280737" y="4110814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34" name="Balloon"/>
          <p:cNvSpPr/>
          <p:nvPr/>
        </p:nvSpPr>
        <p:spPr>
          <a:xfrm>
            <a:off x="17048018" y="7690380"/>
            <a:ext cx="1599255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  <p:sp>
        <p:nvSpPr>
          <p:cNvPr id="835" name="Balloon"/>
          <p:cNvSpPr/>
          <p:nvPr/>
        </p:nvSpPr>
        <p:spPr>
          <a:xfrm>
            <a:off x="8526360" y="9693348"/>
            <a:ext cx="1599256" cy="21341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36" y="0"/>
                  <a:pt x="0" y="4080"/>
                  <a:pt x="0" y="9112"/>
                </a:cubicBezTo>
                <a:cubicBezTo>
                  <a:pt x="0" y="14763"/>
                  <a:pt x="6527" y="19344"/>
                  <a:pt x="10127" y="19891"/>
                </a:cubicBezTo>
                <a:cubicBezTo>
                  <a:pt x="10035" y="19943"/>
                  <a:pt x="9980" y="20006"/>
                  <a:pt x="9980" y="20075"/>
                </a:cubicBezTo>
                <a:cubicBezTo>
                  <a:pt x="9980" y="20192"/>
                  <a:pt x="10143" y="20294"/>
                  <a:pt x="10383" y="20350"/>
                </a:cubicBezTo>
                <a:cubicBezTo>
                  <a:pt x="10313" y="20587"/>
                  <a:pt x="10159" y="20958"/>
                  <a:pt x="9827" y="21391"/>
                </a:cubicBezTo>
                <a:cubicBezTo>
                  <a:pt x="9756" y="21484"/>
                  <a:pt x="9849" y="21600"/>
                  <a:pt x="9992" y="21600"/>
                </a:cubicBezTo>
                <a:lnTo>
                  <a:pt x="11608" y="21600"/>
                </a:lnTo>
                <a:cubicBezTo>
                  <a:pt x="11751" y="21600"/>
                  <a:pt x="11844" y="21484"/>
                  <a:pt x="11773" y="21391"/>
                </a:cubicBezTo>
                <a:cubicBezTo>
                  <a:pt x="11441" y="20958"/>
                  <a:pt x="11287" y="20587"/>
                  <a:pt x="11217" y="20350"/>
                </a:cubicBezTo>
                <a:cubicBezTo>
                  <a:pt x="11457" y="20294"/>
                  <a:pt x="11620" y="20192"/>
                  <a:pt x="11620" y="20075"/>
                </a:cubicBezTo>
                <a:cubicBezTo>
                  <a:pt x="11620" y="20006"/>
                  <a:pt x="11566" y="19943"/>
                  <a:pt x="11473" y="19891"/>
                </a:cubicBezTo>
                <a:cubicBezTo>
                  <a:pt x="15073" y="19344"/>
                  <a:pt x="21600" y="14763"/>
                  <a:pt x="21600" y="9112"/>
                </a:cubicBezTo>
                <a:cubicBezTo>
                  <a:pt x="21600" y="4080"/>
                  <a:pt x="16764" y="0"/>
                  <a:pt x="10800" y="0"/>
                </a:cubicBezTo>
                <a:close/>
              </a:path>
            </a:pathLst>
          </a:custGeom>
          <a:solidFill>
            <a:srgbClr val="0097EB">
              <a:alpha val="62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 defTabSz="825500">
              <a:defRPr sz="5000">
                <a:solidFill>
                  <a:srgbClr val="FFFFFF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/>
          </a:p>
        </p:txBody>
      </p:sp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iPad的原生軟體都可以製作這樣類似的電子學習單"/>
          <p:cNvSpPr txBox="1">
            <a:spLocks noGrp="1"/>
          </p:cNvSpPr>
          <p:nvPr>
            <p:ph type="body" sz="half" idx="1"/>
          </p:nvPr>
        </p:nvSpPr>
        <p:spPr>
          <a:xfrm>
            <a:off x="1572531" y="1305954"/>
            <a:ext cx="21971001" cy="4548707"/>
          </a:xfrm>
          <a:prstGeom prst="rect">
            <a:avLst/>
          </a:prstGeom>
        </p:spPr>
        <p:txBody>
          <a:bodyPr/>
          <a:lstStyle>
            <a:lvl1pPr defTabSz="1658070">
              <a:defRPr sz="13600" spc="-136">
                <a:solidFill>
                  <a:srgbClr val="D3E2FF"/>
                </a:solidFill>
              </a:defRPr>
            </a:lvl1pPr>
          </a:lstStyle>
          <a:p>
            <a:r>
              <a:t>iPad的原生軟體都可以製作這樣類似的電子學習單</a:t>
            </a:r>
          </a:p>
        </p:txBody>
      </p:sp>
      <p:pic>
        <p:nvPicPr>
          <p:cNvPr id="838" name="IMG_2571.jpeg" descr="IMG_257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907839" y="6526926"/>
            <a:ext cx="17300384" cy="440097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845" name="Drawing"/>
          <p:cNvGrpSpPr/>
          <p:nvPr/>
        </p:nvGrpSpPr>
        <p:grpSpPr>
          <a:xfrm>
            <a:off x="3308983" y="5401273"/>
            <a:ext cx="6260101" cy="6427905"/>
            <a:chOff x="-2605093" y="-6259845"/>
            <a:chExt cx="6260100" cy="6427903"/>
          </a:xfrm>
        </p:grpSpPr>
        <p:pic>
          <p:nvPicPr>
            <p:cNvPr id="839" name="Line Shape" descr="Line Shape"/>
            <p:cNvPicPr>
              <a:picLocks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-2605094" y="-6259846"/>
              <a:ext cx="6260102" cy="6367796"/>
            </a:xfrm>
            <a:prstGeom prst="rect">
              <a:avLst/>
            </a:prstGeom>
            <a:effectLst/>
          </p:spPr>
        </p:pic>
        <p:pic>
          <p:nvPicPr>
            <p:cNvPr id="841" name="Line Shape" descr="Line Shape"/>
            <p:cNvPicPr>
              <a:picLocks/>
            </p:cNvPicPr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106934" y="-989801"/>
              <a:ext cx="1131698" cy="1157860"/>
            </a:xfrm>
            <a:prstGeom prst="rect">
              <a:avLst/>
            </a:prstGeom>
            <a:effectLst/>
          </p:spPr>
        </p:pic>
        <p:pic>
          <p:nvPicPr>
            <p:cNvPr id="843" name="Line Shape" descr="Line Shape"/>
            <p:cNvPicPr>
              <a:picLocks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1191036" y="-1129801"/>
              <a:ext cx="253058" cy="829011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7" name="還有許多網頁資源也很適合用iPad進行操作"/>
          <p:cNvSpPr txBox="1">
            <a:spLocks noGrp="1"/>
          </p:cNvSpPr>
          <p:nvPr>
            <p:ph type="body" sz="half" idx="1"/>
          </p:nvPr>
        </p:nvSpPr>
        <p:spPr>
          <a:xfrm>
            <a:off x="1572531" y="1305954"/>
            <a:ext cx="21971001" cy="4548707"/>
          </a:xfrm>
          <a:prstGeom prst="rect">
            <a:avLst/>
          </a:prstGeom>
        </p:spPr>
        <p:txBody>
          <a:bodyPr/>
          <a:lstStyle>
            <a:lvl1pPr defTabSz="1682453">
              <a:defRPr sz="13800" spc="-138">
                <a:solidFill>
                  <a:srgbClr val="D3E2FF"/>
                </a:solidFill>
              </a:defRPr>
            </a:lvl1pPr>
          </a:lstStyle>
          <a:p>
            <a:r>
              <a:t>還有許多網頁資源也很適合用iPad進行操作</a:t>
            </a:r>
          </a:p>
        </p:txBody>
      </p:sp>
      <p:pic>
        <p:nvPicPr>
          <p:cNvPr id="848" name="IMG_2572.jpeg" descr="IMG_2572.jpeg">
            <a:hlinkClick r:id="rId2"/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995408" y="6034199"/>
            <a:ext cx="12393184" cy="67570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科技始終來自於人性"/>
          <p:cNvSpPr txBox="1">
            <a:spLocks noGrp="1"/>
          </p:cNvSpPr>
          <p:nvPr>
            <p:ph type="body" idx="1"/>
          </p:nvPr>
        </p:nvSpPr>
        <p:spPr>
          <a:xfrm>
            <a:off x="1206500" y="-1253219"/>
            <a:ext cx="21971000" cy="8502696"/>
          </a:xfrm>
          <a:prstGeom prst="rect">
            <a:avLst/>
          </a:prstGeom>
        </p:spPr>
        <p:txBody>
          <a:bodyPr/>
          <a:lstStyle>
            <a:lvl1pPr>
              <a:defRPr sz="14300" spc="-286">
                <a:solidFill>
                  <a:srgbClr val="FFECD4"/>
                </a:solidFill>
              </a:defRPr>
            </a:lvl1pPr>
          </a:lstStyle>
          <a:p>
            <a:r>
              <a:t>科技始終來自於人性</a:t>
            </a:r>
          </a:p>
        </p:txBody>
      </p:sp>
      <p:sp>
        <p:nvSpPr>
          <p:cNvPr id="851" name="Thanks for listening"/>
          <p:cNvSpPr txBox="1"/>
          <p:nvPr/>
        </p:nvSpPr>
        <p:spPr>
          <a:xfrm>
            <a:off x="7495642" y="9184514"/>
            <a:ext cx="9777413" cy="2127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0000">
                <a:solidFill>
                  <a:srgbClr val="FFF76B"/>
                </a:solidFill>
                <a:latin typeface="Noteworthy Light"/>
                <a:ea typeface="Noteworthy Light"/>
                <a:cs typeface="Noteworthy Light"/>
                <a:sym typeface="Noteworthy Light"/>
              </a:defRPr>
            </a:lvl1pPr>
          </a:lstStyle>
          <a:p>
            <a:r>
              <a:t>Thanks for listening </a:t>
            </a:r>
          </a:p>
        </p:txBody>
      </p:sp>
      <p:sp>
        <p:nvSpPr>
          <p:cNvPr id="852" name="思考學生的需求…"/>
          <p:cNvSpPr txBox="1"/>
          <p:nvPr/>
        </p:nvSpPr>
        <p:spPr>
          <a:xfrm>
            <a:off x="6160769" y="4886959"/>
            <a:ext cx="12062461" cy="394208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lnSpc>
                <a:spcPct val="80000"/>
              </a:lnSpc>
              <a:defRPr sz="12000" spc="-239">
                <a:solidFill>
                  <a:srgbClr val="FFB5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思考學生的需求</a:t>
            </a:r>
          </a:p>
          <a:p>
            <a:pPr>
              <a:lnSpc>
                <a:spcPct val="80000"/>
              </a:lnSpc>
              <a:defRPr sz="12000" spc="-239">
                <a:solidFill>
                  <a:srgbClr val="FFB5A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t>想像、討論、實踐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特殊需求的孩子…"/>
          <p:cNvSpPr txBox="1">
            <a:spLocks noGrp="1"/>
          </p:cNvSpPr>
          <p:nvPr>
            <p:ph type="title"/>
          </p:nvPr>
        </p:nvSpPr>
        <p:spPr>
          <a:xfrm>
            <a:off x="3190030" y="3985822"/>
            <a:ext cx="18003940" cy="5172026"/>
          </a:xfrm>
          <a:prstGeom prst="rect">
            <a:avLst/>
          </a:prstGeom>
        </p:spPr>
        <p:txBody>
          <a:bodyPr/>
          <a:lstStyle/>
          <a:p>
            <a:pPr defTabSz="2316421">
              <a:defRPr sz="15675" b="0" spc="-313">
                <a:solidFill>
                  <a:srgbClr val="FFFFFF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t>特殊需求的孩子</a:t>
            </a:r>
          </a:p>
          <a:p>
            <a:pPr defTabSz="2316421">
              <a:defRPr sz="15675" b="0" spc="-313">
                <a:solidFill>
                  <a:srgbClr val="FFFFFF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pPr>
            <a:r>
              <a:t>適合用平板上課嗎？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比一般學生更適合！"/>
          <p:cNvSpPr txBox="1">
            <a:spLocks noGrp="1"/>
          </p:cNvSpPr>
          <p:nvPr>
            <p:ph type="title"/>
          </p:nvPr>
        </p:nvSpPr>
        <p:spPr>
          <a:xfrm>
            <a:off x="3190030" y="-230458"/>
            <a:ext cx="18003940" cy="5172025"/>
          </a:xfrm>
          <a:prstGeom prst="rect">
            <a:avLst/>
          </a:prstGeom>
        </p:spPr>
        <p:txBody>
          <a:bodyPr/>
          <a:lstStyle>
            <a:lvl1pPr defTabSz="2340805">
              <a:defRPr sz="15839" b="0" spc="-316">
                <a:solidFill>
                  <a:srgbClr val="FFFFFF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lvl1pPr>
          </a:lstStyle>
          <a:p>
            <a:r>
              <a:t>比一般學生更適合！</a:t>
            </a:r>
          </a:p>
        </p:txBody>
      </p:sp>
      <p:sp>
        <p:nvSpPr>
          <p:cNvPr id="207" name="容易操作、多感官刺激"/>
          <p:cNvSpPr txBox="1"/>
          <p:nvPr/>
        </p:nvSpPr>
        <p:spPr>
          <a:xfrm>
            <a:off x="5295538" y="5912949"/>
            <a:ext cx="15959202" cy="2284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1804370">
              <a:lnSpc>
                <a:spcPct val="80000"/>
              </a:lnSpc>
              <a:defRPr sz="12210" spc="-244">
                <a:solidFill>
                  <a:srgbClr val="FFF994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lvl1pPr>
          </a:lstStyle>
          <a:p>
            <a:r>
              <a:t>容易操作、多感官刺激</a:t>
            </a:r>
          </a:p>
        </p:txBody>
      </p:sp>
      <p:sp>
        <p:nvSpPr>
          <p:cNvPr id="208" name="集中式特教班也沒問題👍"/>
          <p:cNvSpPr txBox="1"/>
          <p:nvPr/>
        </p:nvSpPr>
        <p:spPr>
          <a:xfrm>
            <a:off x="4212399" y="8820015"/>
            <a:ext cx="15959202" cy="2284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algn="l" defTabSz="1706837">
              <a:lnSpc>
                <a:spcPct val="80000"/>
              </a:lnSpc>
              <a:defRPr sz="11550" spc="-231">
                <a:solidFill>
                  <a:srgbClr val="01C7FC"/>
                </a:solidFill>
                <a:latin typeface="PingFang TC Semibold"/>
                <a:ea typeface="PingFang TC Semibold"/>
                <a:cs typeface="PingFang TC Semibold"/>
                <a:sym typeface="PingFang TC Semibold"/>
              </a:defRPr>
            </a:lvl1pPr>
          </a:lstStyle>
          <a:p>
            <a:r>
              <a:t>集中式特教班也沒問題👍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iPad好用app分享…"/>
          <p:cNvSpPr txBox="1">
            <a:spLocks noGrp="1"/>
          </p:cNvSpPr>
          <p:nvPr>
            <p:ph type="body" idx="1"/>
          </p:nvPr>
        </p:nvSpPr>
        <p:spPr>
          <a:xfrm>
            <a:off x="2410772" y="2944714"/>
            <a:ext cx="20607842" cy="6986905"/>
          </a:xfrm>
          <a:prstGeom prst="rect">
            <a:avLst/>
          </a:prstGeom>
        </p:spPr>
        <p:txBody>
          <a:bodyPr/>
          <a:lstStyle/>
          <a:p>
            <a:pPr marL="1206500" indent="-1206500" algn="l" defTabSz="2316421">
              <a:buSzPct val="123000"/>
              <a:buChar char="•"/>
              <a:defRPr sz="9500" spc="-95">
                <a:solidFill>
                  <a:srgbClr val="371A94"/>
                </a:solidFill>
              </a:defRPr>
            </a:pPr>
            <a:r>
              <a:rPr>
                <a:solidFill>
                  <a:srgbClr val="FFB5AF"/>
                </a:solidFill>
              </a:rPr>
              <a:t>iPad好用app分享</a:t>
            </a:r>
          </a:p>
          <a:p>
            <a:pPr marL="1206500" indent="-1206500" algn="l" defTabSz="2316421">
              <a:buSzPct val="123000"/>
              <a:buChar char="•"/>
              <a:defRPr sz="9500" spc="-95">
                <a:solidFill>
                  <a:srgbClr val="371A94"/>
                </a:solidFill>
              </a:defRPr>
            </a:pPr>
            <a:endParaRPr>
              <a:solidFill>
                <a:srgbClr val="FFB5AF"/>
              </a:solidFill>
            </a:endParaRPr>
          </a:p>
          <a:p>
            <a:pPr marL="1206500" indent="-1206500" algn="l" defTabSz="2316421">
              <a:buSzPct val="123000"/>
              <a:buChar char="•"/>
              <a:defRPr sz="9500" spc="-95">
                <a:solidFill>
                  <a:srgbClr val="371A94"/>
                </a:solidFill>
              </a:defRPr>
            </a:pPr>
            <a:r>
              <a:rPr>
                <a:solidFill>
                  <a:srgbClr val="FFB5AF"/>
                </a:solidFill>
              </a:rPr>
              <a:t>利用keynote做出自製教材</a:t>
            </a:r>
          </a:p>
          <a:p>
            <a:pPr marL="1206500" indent="-1206500" algn="l" defTabSz="2316421">
              <a:buSzPct val="123000"/>
              <a:buChar char="•"/>
              <a:defRPr sz="9500" spc="-95">
                <a:solidFill>
                  <a:srgbClr val="371A94"/>
                </a:solidFill>
              </a:defRPr>
            </a:pPr>
            <a:endParaRPr>
              <a:solidFill>
                <a:srgbClr val="FFB5AF"/>
              </a:solidFill>
            </a:endParaRPr>
          </a:p>
          <a:p>
            <a:pPr marL="1206500" indent="-1206500" algn="l" defTabSz="2316421">
              <a:buSzPct val="123000"/>
              <a:buChar char="•"/>
              <a:defRPr sz="9500" spc="-95">
                <a:solidFill>
                  <a:srgbClr val="371A94"/>
                </a:solidFill>
              </a:defRPr>
            </a:pPr>
            <a:r>
              <a:rPr>
                <a:solidFill>
                  <a:srgbClr val="FFB5AF"/>
                </a:solidFill>
              </a:rPr>
              <a:t>網頁資源的整合方式</a:t>
            </a:r>
          </a:p>
        </p:txBody>
      </p:sp>
      <p:sp>
        <p:nvSpPr>
          <p:cNvPr id="211" name="我們今天一起來看看⋯"/>
          <p:cNvSpPr txBox="1"/>
          <p:nvPr/>
        </p:nvSpPr>
        <p:spPr>
          <a:xfrm>
            <a:off x="683621" y="774959"/>
            <a:ext cx="20084771" cy="2343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defTabSz="1219169">
              <a:lnSpc>
                <a:spcPct val="80000"/>
              </a:lnSpc>
              <a:defRPr sz="12500" b="1" spc="-125">
                <a:solidFill>
                  <a:srgbClr val="A7C6FF"/>
                </a:solidFill>
              </a:defRPr>
            </a:lvl1pPr>
          </a:lstStyle>
          <a:p>
            <a:pPr>
              <a:defRPr>
                <a:solidFill>
                  <a:srgbClr val="371A94"/>
                </a:solidFill>
              </a:defRPr>
            </a:pPr>
            <a:r>
              <a:rPr>
                <a:solidFill>
                  <a:srgbClr val="A7C6FF"/>
                </a:solidFill>
              </a:rPr>
              <a:t>我們今天一起來看看⋯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搜尋app技巧分享：…"/>
          <p:cNvSpPr txBox="1">
            <a:spLocks noGrp="1"/>
          </p:cNvSpPr>
          <p:nvPr>
            <p:ph type="body" idx="1"/>
          </p:nvPr>
        </p:nvSpPr>
        <p:spPr>
          <a:xfrm>
            <a:off x="1650319" y="3261569"/>
            <a:ext cx="20607842" cy="8634554"/>
          </a:xfrm>
          <a:prstGeom prst="rect">
            <a:avLst/>
          </a:prstGeom>
        </p:spPr>
        <p:txBody>
          <a:bodyPr/>
          <a:lstStyle/>
          <a:p>
            <a:pPr algn="l">
              <a:defRPr sz="10000" spc="-100">
                <a:solidFill>
                  <a:srgbClr val="371A94"/>
                </a:solidFill>
              </a:defRPr>
            </a:pPr>
            <a:r>
              <a:rPr>
                <a:solidFill>
                  <a:srgbClr val="FFB5AF"/>
                </a:solidFill>
              </a:rPr>
              <a:t>搜尋app技巧分享：</a:t>
            </a:r>
          </a:p>
          <a:p>
            <a:pPr algn="l">
              <a:defRPr sz="10000" spc="-100">
                <a:solidFill>
                  <a:srgbClr val="371A94"/>
                </a:solidFill>
              </a:defRPr>
            </a:pPr>
            <a:endParaRPr>
              <a:solidFill>
                <a:srgbClr val="FFB5AF"/>
              </a:solidFill>
            </a:endParaRPr>
          </a:p>
          <a:p>
            <a:pPr algn="l">
              <a:defRPr sz="10000" spc="-100">
                <a:solidFill>
                  <a:srgbClr val="FFFBB9"/>
                </a:solidFill>
              </a:defRPr>
            </a:pPr>
            <a:r>
              <a:t>善用英文關鍵字</a:t>
            </a:r>
          </a:p>
          <a:p>
            <a:pPr algn="l">
              <a:defRPr sz="10000" spc="-100">
                <a:solidFill>
                  <a:srgbClr val="FFFBB9"/>
                </a:solidFill>
              </a:defRPr>
            </a:pPr>
            <a:r>
              <a:t>Addition, subtraction, fraction…</a:t>
            </a:r>
          </a:p>
          <a:p>
            <a:pPr algn="l">
              <a:defRPr sz="10000" spc="-100">
                <a:solidFill>
                  <a:srgbClr val="371A94"/>
                </a:solidFill>
              </a:defRPr>
            </a:pPr>
            <a:endParaRPr>
              <a:solidFill>
                <a:srgbClr val="FFB5AF"/>
              </a:solidFill>
            </a:endParaRPr>
          </a:p>
          <a:p>
            <a:pPr algn="l">
              <a:defRPr sz="10000" spc="-100">
                <a:solidFill>
                  <a:srgbClr val="FFFBB9"/>
                </a:solidFill>
              </a:defRPr>
            </a:pPr>
            <a:r>
              <a:t>同一個作者的作品你可能都會喜歡</a:t>
            </a:r>
          </a:p>
        </p:txBody>
      </p:sp>
      <p:sp>
        <p:nvSpPr>
          <p:cNvPr id="214" name="你的iPad裡有什麼？"/>
          <p:cNvSpPr txBox="1"/>
          <p:nvPr/>
        </p:nvSpPr>
        <p:spPr>
          <a:xfrm>
            <a:off x="683621" y="774959"/>
            <a:ext cx="20084771" cy="23437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>
            <a:lvl1pPr defTabSz="1219169">
              <a:lnSpc>
                <a:spcPct val="80000"/>
              </a:lnSpc>
              <a:defRPr sz="12500" b="1" spc="-125">
                <a:solidFill>
                  <a:srgbClr val="A7C6FF"/>
                </a:solidFill>
              </a:defRPr>
            </a:lvl1pPr>
          </a:lstStyle>
          <a:p>
            <a:r>
              <a:t>你的iPad裡有什麼？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你發現…"/>
          <p:cNvSpPr txBox="1"/>
          <p:nvPr/>
        </p:nvSpPr>
        <p:spPr>
          <a:xfrm>
            <a:off x="1049450" y="2943342"/>
            <a:ext cx="22285100" cy="6941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pPr defTabSz="1438619">
              <a:lnSpc>
                <a:spcPct val="80000"/>
              </a:lnSpc>
              <a:defRPr sz="14750" b="1" spc="-147">
                <a:solidFill>
                  <a:srgbClr val="CDE8B5"/>
                </a:solidFill>
              </a:defRPr>
            </a:pPr>
            <a:r>
              <a:t>你發現</a:t>
            </a:r>
          </a:p>
          <a:p>
            <a:pPr defTabSz="1438619">
              <a:lnSpc>
                <a:spcPct val="80000"/>
              </a:lnSpc>
              <a:defRPr sz="14750" b="1" spc="-147">
                <a:solidFill>
                  <a:srgbClr val="CDE8B5"/>
                </a:solidFill>
              </a:defRPr>
            </a:pPr>
            <a:r>
              <a:t>哪個領域的教學資源</a:t>
            </a:r>
          </a:p>
          <a:p>
            <a:pPr defTabSz="1438619">
              <a:lnSpc>
                <a:spcPct val="80000"/>
              </a:lnSpc>
              <a:defRPr sz="14750" b="1" spc="-147">
                <a:solidFill>
                  <a:srgbClr val="CDE8B5"/>
                </a:solidFill>
              </a:defRPr>
            </a:pPr>
            <a:r>
              <a:t>最少了嗎？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在國語的課程中，…"/>
          <p:cNvSpPr txBox="1"/>
          <p:nvPr/>
        </p:nvSpPr>
        <p:spPr>
          <a:xfrm>
            <a:off x="2592965" y="611649"/>
            <a:ext cx="19795783" cy="61514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/>
          </a:bodyPr>
          <a:lstStyle/>
          <a:p>
            <a:pPr defTabSz="1511770">
              <a:lnSpc>
                <a:spcPct val="80000"/>
              </a:lnSpc>
              <a:defRPr sz="15500" b="1" spc="-155">
                <a:solidFill>
                  <a:srgbClr val="CDE8B5"/>
                </a:solidFill>
              </a:defRPr>
            </a:pPr>
            <a:r>
              <a:t>在國語的課程中，</a:t>
            </a:r>
          </a:p>
          <a:p>
            <a:pPr defTabSz="1511770">
              <a:lnSpc>
                <a:spcPct val="80000"/>
              </a:lnSpc>
              <a:defRPr sz="15500" b="1" spc="-155">
                <a:solidFill>
                  <a:srgbClr val="CDE8B5"/>
                </a:solidFill>
              </a:defRPr>
            </a:pPr>
            <a:r>
              <a:t>客製化還是很重要的。</a:t>
            </a:r>
          </a:p>
        </p:txBody>
      </p:sp>
      <p:sp>
        <p:nvSpPr>
          <p:cNvPr id="219" name="會不會很困難？"/>
          <p:cNvSpPr txBox="1"/>
          <p:nvPr/>
        </p:nvSpPr>
        <p:spPr>
          <a:xfrm>
            <a:off x="4806426" y="7166219"/>
            <a:ext cx="14771148" cy="3639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 lnSpcReduction="10000"/>
          </a:bodyPr>
          <a:lstStyle>
            <a:lvl1pPr defTabSz="1609303">
              <a:lnSpc>
                <a:spcPct val="80000"/>
              </a:lnSpc>
              <a:defRPr sz="16500" b="1" spc="-165">
                <a:solidFill>
                  <a:srgbClr val="FFB5AF"/>
                </a:solidFill>
              </a:defRPr>
            </a:lvl1pPr>
          </a:lstStyle>
          <a:p>
            <a:r>
              <a:t>會不會很困難？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D839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教學。評量"/>
          <p:cNvSpPr txBox="1">
            <a:spLocks noGrp="1"/>
          </p:cNvSpPr>
          <p:nvPr>
            <p:ph type="body" sz="half" idx="1"/>
          </p:nvPr>
        </p:nvSpPr>
        <p:spPr>
          <a:xfrm>
            <a:off x="1206500" y="1673049"/>
            <a:ext cx="21971000" cy="455634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D3E2FF"/>
                </a:solidFill>
              </a:defRPr>
            </a:lvl1pPr>
          </a:lstStyle>
          <a:p>
            <a:r>
              <a:t>教學。評量</a:t>
            </a:r>
          </a:p>
        </p:txBody>
      </p:sp>
      <p:sp>
        <p:nvSpPr>
          <p:cNvPr id="222" name="你想要什麼效果？"/>
          <p:cNvSpPr txBox="1"/>
          <p:nvPr/>
        </p:nvSpPr>
        <p:spPr>
          <a:xfrm>
            <a:off x="4868512" y="5038428"/>
            <a:ext cx="15019495" cy="36391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normAutofit lnSpcReduction="10000"/>
          </a:bodyPr>
          <a:lstStyle>
            <a:lvl1pPr defTabSz="1438619">
              <a:lnSpc>
                <a:spcPct val="80000"/>
              </a:lnSpc>
              <a:defRPr sz="14750" b="1" spc="-147">
                <a:solidFill>
                  <a:srgbClr val="FFB5AF"/>
                </a:solidFill>
              </a:defRPr>
            </a:lvl1pPr>
          </a:lstStyle>
          <a:p>
            <a:r>
              <a:t>你想要什麼效果？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33_DynamicLight">
  <a:themeElements>
    <a:clrScheme name="33_DynamicLight">
      <a:dk1>
        <a:srgbClr val="5E5E5E"/>
      </a:dk1>
      <a:lt1>
        <a:srgbClr val="005E00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33_DynamicLight">
  <a:themeElements>
    <a:clrScheme name="33_DynamicLight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33_DynamicLight">
      <a:majorFont>
        <a:latin typeface="Helvetica Neue"/>
        <a:ea typeface="Helvetica Neue"/>
        <a:cs typeface="Helvetica Neue"/>
      </a:majorFont>
      <a:minorFont>
        <a:latin typeface="Helvetica Neue"/>
        <a:ea typeface="Helvetica Neue"/>
        <a:cs typeface="Helvetica Neue"/>
      </a:minorFont>
    </a:fontScheme>
    <a:fmtScheme name="33_Dynamic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177</Words>
  <Application>Microsoft Office PowerPoint</Application>
  <PresentationFormat>自訂</PresentationFormat>
  <Paragraphs>94</Paragraphs>
  <Slides>26</Slides>
  <Notes>0</Notes>
  <HiddenSlides>0</HiddenSlides>
  <MMClips>8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26</vt:i4>
      </vt:variant>
    </vt:vector>
  </HeadingPairs>
  <TitlesOfParts>
    <vt:vector size="36" baseType="lpstr">
      <vt:lpstr>Helvetica Neue</vt:lpstr>
      <vt:lpstr>Helvetica Neue Medium</vt:lpstr>
      <vt:lpstr>Marker Felt</vt:lpstr>
      <vt:lpstr>Noteworthy Light</vt:lpstr>
      <vt:lpstr>PingFang TC Semibold</vt:lpstr>
      <vt:lpstr>Proxima Nova</vt:lpstr>
      <vt:lpstr>Proxima Nova Extrabold</vt:lpstr>
      <vt:lpstr>Proxima Nova Medium</vt:lpstr>
      <vt:lpstr>Helvetica</vt:lpstr>
      <vt:lpstr>33_DynamicLight</vt:lpstr>
      <vt:lpstr>iPad在特殊教育上的應用</vt:lpstr>
      <vt:lpstr>PowerPoint 簡報</vt:lpstr>
      <vt:lpstr>特殊需求的孩子 適合用平板上課嗎？</vt:lpstr>
      <vt:lpstr>比一般學生更適合！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讀一讀，把字拼到格子裡</vt:lpstr>
      <vt:lpstr>讀一讀，把下面的詞語組成句子吧！</vt:lpstr>
      <vt:lpstr>PowerPoint 簡報</vt:lpstr>
      <vt:lpstr>試著把句子變長一點</vt:lpstr>
      <vt:lpstr>試著把句子變短一點</vt:lpstr>
      <vt:lpstr>PowerPoint 簡報</vt:lpstr>
      <vt:lpstr>請複製方塊做出跟題目一樣的數量</vt:lpstr>
      <vt:lpstr>PowerPoint 簡報</vt:lpstr>
      <vt:lpstr>PowerPoint 簡報</vt:lpstr>
      <vt:lpstr>媽媽買了18個氣球，幾個幾個綁在一起都沒有氣球多出來，請問有幾種綁法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iPad在特殊教育上的應用</dc:title>
  <dc:creator>username</dc:creator>
  <cp:lastModifiedBy>username</cp:lastModifiedBy>
  <cp:revision>3</cp:revision>
  <dcterms:modified xsi:type="dcterms:W3CDTF">2023-04-29T05:10:05Z</dcterms:modified>
</cp:coreProperties>
</file>