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22" r:id="rId2"/>
  </p:sldMasterIdLst>
  <p:notesMasterIdLst>
    <p:notesMasterId r:id="rId72"/>
  </p:notesMasterIdLst>
  <p:sldIdLst>
    <p:sldId id="800" r:id="rId3"/>
    <p:sldId id="2774" r:id="rId4"/>
    <p:sldId id="964" r:id="rId5"/>
    <p:sldId id="2756" r:id="rId6"/>
    <p:sldId id="1867" r:id="rId7"/>
    <p:sldId id="360" r:id="rId8"/>
    <p:sldId id="2501" r:id="rId9"/>
    <p:sldId id="1084" r:id="rId10"/>
    <p:sldId id="2259" r:id="rId11"/>
    <p:sldId id="705" r:id="rId12"/>
    <p:sldId id="1152" r:id="rId13"/>
    <p:sldId id="2322" r:id="rId14"/>
    <p:sldId id="2369" r:id="rId15"/>
    <p:sldId id="2575" r:id="rId16"/>
    <p:sldId id="1893" r:id="rId17"/>
    <p:sldId id="2492" r:id="rId18"/>
    <p:sldId id="2199" r:id="rId19"/>
    <p:sldId id="2820" r:id="rId20"/>
    <p:sldId id="2549" r:id="rId21"/>
    <p:sldId id="2438" r:id="rId22"/>
    <p:sldId id="2595" r:id="rId23"/>
    <p:sldId id="1960" r:id="rId24"/>
    <p:sldId id="2047" r:id="rId25"/>
    <p:sldId id="2576" r:id="rId26"/>
    <p:sldId id="2776" r:id="rId27"/>
    <p:sldId id="2773" r:id="rId28"/>
    <p:sldId id="2594" r:id="rId29"/>
    <p:sldId id="789" r:id="rId30"/>
    <p:sldId id="750" r:id="rId31"/>
    <p:sldId id="795" r:id="rId32"/>
    <p:sldId id="2632" r:id="rId33"/>
    <p:sldId id="2461" r:id="rId34"/>
    <p:sldId id="783" r:id="rId35"/>
    <p:sldId id="624" r:id="rId36"/>
    <p:sldId id="672" r:id="rId37"/>
    <p:sldId id="1083" r:id="rId38"/>
    <p:sldId id="2457" r:id="rId39"/>
    <p:sldId id="1836" r:id="rId40"/>
    <p:sldId id="1964" r:id="rId41"/>
    <p:sldId id="1966" r:id="rId42"/>
    <p:sldId id="2537" r:id="rId43"/>
    <p:sldId id="1885" r:id="rId44"/>
    <p:sldId id="810" r:id="rId45"/>
    <p:sldId id="573" r:id="rId46"/>
    <p:sldId id="2260" r:id="rId47"/>
    <p:sldId id="564" r:id="rId48"/>
    <p:sldId id="1154" r:id="rId49"/>
    <p:sldId id="792" r:id="rId50"/>
    <p:sldId id="722" r:id="rId51"/>
    <p:sldId id="2547" r:id="rId52"/>
    <p:sldId id="2665" r:id="rId53"/>
    <p:sldId id="2720" r:id="rId54"/>
    <p:sldId id="2759" r:id="rId55"/>
    <p:sldId id="2743" r:id="rId56"/>
    <p:sldId id="2755" r:id="rId57"/>
    <p:sldId id="2771" r:id="rId58"/>
    <p:sldId id="2772" r:id="rId59"/>
    <p:sldId id="2749" r:id="rId60"/>
    <p:sldId id="2750" r:id="rId61"/>
    <p:sldId id="2821" r:id="rId62"/>
    <p:sldId id="2752" r:id="rId63"/>
    <p:sldId id="2822" r:id="rId64"/>
    <p:sldId id="2775" r:id="rId65"/>
    <p:sldId id="2823" r:id="rId66"/>
    <p:sldId id="2739" r:id="rId67"/>
    <p:sldId id="2740" r:id="rId68"/>
    <p:sldId id="2741" r:id="rId69"/>
    <p:sldId id="2742" r:id="rId70"/>
    <p:sldId id="2753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003300"/>
    <a:srgbClr val="FF33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4.xml"/><Relationship Id="rId2" Type="http://schemas.openxmlformats.org/officeDocument/2006/relationships/slide" Target="slides/slide35.xml"/><Relationship Id="rId1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CE2FCAE-7CD3-4503-915E-57E15864B0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405790E8-B824-48B8-B1CF-BD5738BC36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9AB08237-9259-4B60-BFCC-D9EB17BA796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A194AB05-3C3C-4B8F-A76E-7996964779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DA1E6DDA-DB95-45F4-9D38-B1138010BF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9F971E45-D4D6-4407-98BB-4F6798CADC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84C609-6400-4132-8C8A-38D820A7F65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>
            <a:extLst>
              <a:ext uri="{FF2B5EF4-FFF2-40B4-BE49-F238E27FC236}">
                <a16:creationId xmlns:a16="http://schemas.microsoft.com/office/drawing/2014/main" id="{1116C926-5A7D-4640-8627-A4A32BF14F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>
            <a:extLst>
              <a:ext uri="{FF2B5EF4-FFF2-40B4-BE49-F238E27FC236}">
                <a16:creationId xmlns:a16="http://schemas.microsoft.com/office/drawing/2014/main" id="{67FD2DB2-8D8B-4A97-A313-CC0BEC4D9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55300" name="投影片編號版面配置區 3">
            <a:extLst>
              <a:ext uri="{FF2B5EF4-FFF2-40B4-BE49-F238E27FC236}">
                <a16:creationId xmlns:a16="http://schemas.microsoft.com/office/drawing/2014/main" id="{F07FFBFC-C78D-4619-9122-501656713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70374B8-529D-4C7E-806A-352F0D126B3E}" type="slidenum">
              <a:rPr lang="zh-TW" altLang="en-US" sz="1200"/>
              <a:pPr eaLnBrk="1" hangingPunct="1"/>
              <a:t>1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>
            <a:extLst>
              <a:ext uri="{FF2B5EF4-FFF2-40B4-BE49-F238E27FC236}">
                <a16:creationId xmlns:a16="http://schemas.microsoft.com/office/drawing/2014/main" id="{633927D4-53E1-24EE-BB12-44E8E5704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>
            <a:extLst>
              <a:ext uri="{FF2B5EF4-FFF2-40B4-BE49-F238E27FC236}">
                <a16:creationId xmlns:a16="http://schemas.microsoft.com/office/drawing/2014/main" id="{D18B54B6-0643-BE40-5FB1-0170F1DA0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8" name="投影片編號版面配置區 3">
            <a:extLst>
              <a:ext uri="{FF2B5EF4-FFF2-40B4-BE49-F238E27FC236}">
                <a16:creationId xmlns:a16="http://schemas.microsoft.com/office/drawing/2014/main" id="{BCA36A55-A322-6569-25B6-9833A9A9A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3C87D0C-DA33-4412-8B37-A63663CF6B33}" type="slidenum">
              <a:rPr lang="zh-TW" altLang="en-US"/>
              <a:pPr>
                <a:spcBef>
                  <a:spcPct val="0"/>
                </a:spcBef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id="{9DBA5B36-F0A3-76E2-A72F-D969D1748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5C53BE5A-88FE-A135-FA0D-9C760CFBD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E8DDAF70-1ECB-090E-AA4E-912EC5636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4591EC6-73D8-42CB-A3F1-D7A05B94B5A2}" type="slidenum">
              <a:rPr lang="zh-TW" altLang="en-US"/>
              <a:pPr>
                <a:spcBef>
                  <a:spcPct val="0"/>
                </a:spcBef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>
            <a:extLst>
              <a:ext uri="{FF2B5EF4-FFF2-40B4-BE49-F238E27FC236}">
                <a16:creationId xmlns:a16="http://schemas.microsoft.com/office/drawing/2014/main" id="{518B023C-7104-6AED-CFE2-035E1A4285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備忘稿版面配置區 2">
            <a:extLst>
              <a:ext uri="{FF2B5EF4-FFF2-40B4-BE49-F238E27FC236}">
                <a16:creationId xmlns:a16="http://schemas.microsoft.com/office/drawing/2014/main" id="{2D11CD9A-AD47-BA94-14AE-C7946BC77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48" name="投影片編號版面配置區 3">
            <a:extLst>
              <a:ext uri="{FF2B5EF4-FFF2-40B4-BE49-F238E27FC236}">
                <a16:creationId xmlns:a16="http://schemas.microsoft.com/office/drawing/2014/main" id="{80F89A71-2C54-C64B-27F1-40CD74F668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B0CDABC-C882-4FCB-B3C9-338422FFD59A}" type="slidenum">
              <a:rPr lang="zh-TW" altLang="en-US" sz="1200"/>
              <a:pPr/>
              <a:t>12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>
            <a:extLst>
              <a:ext uri="{FF2B5EF4-FFF2-40B4-BE49-F238E27FC236}">
                <a16:creationId xmlns:a16="http://schemas.microsoft.com/office/drawing/2014/main" id="{11A8BE86-56A2-64C0-F881-54E1ED048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>
            <a:extLst>
              <a:ext uri="{FF2B5EF4-FFF2-40B4-BE49-F238E27FC236}">
                <a16:creationId xmlns:a16="http://schemas.microsoft.com/office/drawing/2014/main" id="{DEB8818D-D3C1-A293-EB6A-A2428B3F7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6" name="投影片編號版面配置區 3">
            <a:extLst>
              <a:ext uri="{FF2B5EF4-FFF2-40B4-BE49-F238E27FC236}">
                <a16:creationId xmlns:a16="http://schemas.microsoft.com/office/drawing/2014/main" id="{CA803B7D-A5A1-1C9B-BFBA-5C0A2E11C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74020BA-CEBA-44CC-968D-15A9335356AD}" type="slidenum">
              <a:rPr lang="zh-TW" altLang="en-US" sz="1200"/>
              <a:pPr/>
              <a:t>13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>
            <a:extLst>
              <a:ext uri="{FF2B5EF4-FFF2-40B4-BE49-F238E27FC236}">
                <a16:creationId xmlns:a16="http://schemas.microsoft.com/office/drawing/2014/main" id="{3C1BE086-3D70-01DB-FEC3-297947F11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備忘稿版面配置區 2">
            <a:extLst>
              <a:ext uri="{FF2B5EF4-FFF2-40B4-BE49-F238E27FC236}">
                <a16:creationId xmlns:a16="http://schemas.microsoft.com/office/drawing/2014/main" id="{446F0214-ACBE-6426-31F8-0B14ED3B4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04" name="投影片編號版面配置區 3">
            <a:extLst>
              <a:ext uri="{FF2B5EF4-FFF2-40B4-BE49-F238E27FC236}">
                <a16:creationId xmlns:a16="http://schemas.microsoft.com/office/drawing/2014/main" id="{64F501DD-4FB7-92D7-1831-9F01CB3CE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7AB83F0-590F-479E-8AD3-746B7413B7CF}" type="slidenum">
              <a:rPr lang="zh-TW" altLang="en-US" sz="1200"/>
              <a:pPr/>
              <a:t>14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>
            <a:extLst>
              <a:ext uri="{FF2B5EF4-FFF2-40B4-BE49-F238E27FC236}">
                <a16:creationId xmlns:a16="http://schemas.microsoft.com/office/drawing/2014/main" id="{17717F2A-CF2B-F4E9-8FC2-F98E508A4F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>
            <a:extLst>
              <a:ext uri="{FF2B5EF4-FFF2-40B4-BE49-F238E27FC236}">
                <a16:creationId xmlns:a16="http://schemas.microsoft.com/office/drawing/2014/main" id="{5077FC2F-436C-7963-DD42-B9934D0AD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2" name="投影片編號版面配置區 3">
            <a:extLst>
              <a:ext uri="{FF2B5EF4-FFF2-40B4-BE49-F238E27FC236}">
                <a16:creationId xmlns:a16="http://schemas.microsoft.com/office/drawing/2014/main" id="{0ECF6BD2-2392-B761-4CC4-A6DB6E9D8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4FBCAF6-281C-4E10-AC8D-5C9DB0C64BF0}" type="slidenum">
              <a:rPr lang="zh-TW" altLang="en-US"/>
              <a:pPr>
                <a:spcBef>
                  <a:spcPct val="0"/>
                </a:spcBef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>
            <a:extLst>
              <a:ext uri="{FF2B5EF4-FFF2-40B4-BE49-F238E27FC236}">
                <a16:creationId xmlns:a16="http://schemas.microsoft.com/office/drawing/2014/main" id="{88231514-9737-0AE9-C7C9-7EB615A166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>
            <a:extLst>
              <a:ext uri="{FF2B5EF4-FFF2-40B4-BE49-F238E27FC236}">
                <a16:creationId xmlns:a16="http://schemas.microsoft.com/office/drawing/2014/main" id="{223F54FE-2530-7757-1646-5780B8C13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796" name="投影片編號版面配置區 3">
            <a:extLst>
              <a:ext uri="{FF2B5EF4-FFF2-40B4-BE49-F238E27FC236}">
                <a16:creationId xmlns:a16="http://schemas.microsoft.com/office/drawing/2014/main" id="{4A4DEA02-BB97-420B-08B0-9301A2AC2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7172E7B-166A-4F39-AED7-DB30699B20EA}" type="slidenum">
              <a:rPr lang="zh-TW" altLang="en-US"/>
              <a:pPr>
                <a:spcBef>
                  <a:spcPct val="0"/>
                </a:spcBef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>
            <a:extLst>
              <a:ext uri="{FF2B5EF4-FFF2-40B4-BE49-F238E27FC236}">
                <a16:creationId xmlns:a16="http://schemas.microsoft.com/office/drawing/2014/main" id="{FB87514E-23C2-33E6-51CE-F85EC9703B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>
            <a:extLst>
              <a:ext uri="{FF2B5EF4-FFF2-40B4-BE49-F238E27FC236}">
                <a16:creationId xmlns:a16="http://schemas.microsoft.com/office/drawing/2014/main" id="{6E9EB72C-DE9F-1FBC-0A8C-1E847D0E6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44" name="投影片編號版面配置區 3">
            <a:extLst>
              <a:ext uri="{FF2B5EF4-FFF2-40B4-BE49-F238E27FC236}">
                <a16:creationId xmlns:a16="http://schemas.microsoft.com/office/drawing/2014/main" id="{16CC066A-15FC-8569-D2D9-157166529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0FE1DFE-B30C-4B6D-998E-8B554D9178F4}" type="slidenum">
              <a:rPr lang="zh-TW" altLang="en-US" sz="1200"/>
              <a:pPr/>
              <a:t>17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>
            <a:extLst>
              <a:ext uri="{FF2B5EF4-FFF2-40B4-BE49-F238E27FC236}">
                <a16:creationId xmlns:a16="http://schemas.microsoft.com/office/drawing/2014/main" id="{CB4F47AA-C543-4244-962C-A50A3E31A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備忘稿版面配置區 2">
            <a:extLst>
              <a:ext uri="{FF2B5EF4-FFF2-40B4-BE49-F238E27FC236}">
                <a16:creationId xmlns:a16="http://schemas.microsoft.com/office/drawing/2014/main" id="{AB18EAB3-516D-474D-93B4-4BC664180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7284" name="投影片編號版面配置區 3">
            <a:extLst>
              <a:ext uri="{FF2B5EF4-FFF2-40B4-BE49-F238E27FC236}">
                <a16:creationId xmlns:a16="http://schemas.microsoft.com/office/drawing/2014/main" id="{783D3283-D8A0-4DBF-A05D-671ECFE2B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8171FEC-F725-435B-BFD5-5A962E1AB3F4}" type="slidenum">
              <a:rPr lang="zh-TW" altLang="en-US" sz="1200" smtClean="0"/>
              <a:pPr/>
              <a:t>18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>
            <a:extLst>
              <a:ext uri="{FF2B5EF4-FFF2-40B4-BE49-F238E27FC236}">
                <a16:creationId xmlns:a16="http://schemas.microsoft.com/office/drawing/2014/main" id="{5B3BD477-71F1-DBAD-C2BD-E0BBDD367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備忘稿版面配置區 2">
            <a:extLst>
              <a:ext uri="{FF2B5EF4-FFF2-40B4-BE49-F238E27FC236}">
                <a16:creationId xmlns:a16="http://schemas.microsoft.com/office/drawing/2014/main" id="{F4570A3D-DFBE-FBC6-022C-DA46C782F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036" name="投影片編號版面配置區 3">
            <a:extLst>
              <a:ext uri="{FF2B5EF4-FFF2-40B4-BE49-F238E27FC236}">
                <a16:creationId xmlns:a16="http://schemas.microsoft.com/office/drawing/2014/main" id="{231D9DEC-8465-E0C9-C52F-D3DA64A5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AB1CD54-21BB-4579-8AB7-805EC756F661}" type="slidenum">
              <a:rPr lang="zh-TW" altLang="en-US"/>
              <a:pPr>
                <a:spcBef>
                  <a:spcPct val="0"/>
                </a:spcBef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>
            <a:extLst>
              <a:ext uri="{FF2B5EF4-FFF2-40B4-BE49-F238E27FC236}">
                <a16:creationId xmlns:a16="http://schemas.microsoft.com/office/drawing/2014/main" id="{1116C926-5A7D-4640-8627-A4A32BF14F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>
            <a:extLst>
              <a:ext uri="{FF2B5EF4-FFF2-40B4-BE49-F238E27FC236}">
                <a16:creationId xmlns:a16="http://schemas.microsoft.com/office/drawing/2014/main" id="{67FD2DB2-8D8B-4A97-A313-CC0BEC4D9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55300" name="投影片編號版面配置區 3">
            <a:extLst>
              <a:ext uri="{FF2B5EF4-FFF2-40B4-BE49-F238E27FC236}">
                <a16:creationId xmlns:a16="http://schemas.microsoft.com/office/drawing/2014/main" id="{F07FFBFC-C78D-4619-9122-501656713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70374B8-529D-4C7E-806A-352F0D126B3E}" type="slidenum">
              <a:rPr lang="zh-TW" altLang="en-US" sz="1200"/>
              <a:pPr eaLnBrk="1" hangingPunct="1"/>
              <a:t>2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2015253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>
            <a:extLst>
              <a:ext uri="{FF2B5EF4-FFF2-40B4-BE49-F238E27FC236}">
                <a16:creationId xmlns:a16="http://schemas.microsoft.com/office/drawing/2014/main" id="{86184E38-8BC3-A3AE-A2BA-62A8CCCB2B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>
            <a:extLst>
              <a:ext uri="{FF2B5EF4-FFF2-40B4-BE49-F238E27FC236}">
                <a16:creationId xmlns:a16="http://schemas.microsoft.com/office/drawing/2014/main" id="{7E20F357-9095-2A67-BC78-1786FEFC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84" name="投影片編號版面配置區 3">
            <a:extLst>
              <a:ext uri="{FF2B5EF4-FFF2-40B4-BE49-F238E27FC236}">
                <a16:creationId xmlns:a16="http://schemas.microsoft.com/office/drawing/2014/main" id="{38114F85-1DCC-6BC4-0A8B-663A61D31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6ADCAD9-6390-44B1-ABF6-6D23E24C5DF4}" type="slidenum">
              <a:rPr lang="zh-TW" altLang="en-US" sz="1200"/>
              <a:pPr/>
              <a:t>20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投影片圖像版面配置區 1">
            <a:extLst>
              <a:ext uri="{FF2B5EF4-FFF2-40B4-BE49-F238E27FC236}">
                <a16:creationId xmlns:a16="http://schemas.microsoft.com/office/drawing/2014/main" id="{AD9DDCB9-02E1-4F1A-948B-FCCA99757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備忘稿版面配置區 2">
            <a:extLst>
              <a:ext uri="{FF2B5EF4-FFF2-40B4-BE49-F238E27FC236}">
                <a16:creationId xmlns:a16="http://schemas.microsoft.com/office/drawing/2014/main" id="{80C70D52-6F63-4FAC-8642-46E11CEE3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4132" name="投影片編號版面配置區 3">
            <a:extLst>
              <a:ext uri="{FF2B5EF4-FFF2-40B4-BE49-F238E27FC236}">
                <a16:creationId xmlns:a16="http://schemas.microsoft.com/office/drawing/2014/main" id="{F29F115C-8F06-4878-B82D-B4D6581DA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47E0704-F527-4C22-A222-5714AC1B256B}" type="slidenum">
              <a:rPr lang="zh-TW" altLang="en-US" sz="1200" smtClean="0"/>
              <a:pPr/>
              <a:t>21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4125448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>
            <a:extLst>
              <a:ext uri="{FF2B5EF4-FFF2-40B4-BE49-F238E27FC236}">
                <a16:creationId xmlns:a16="http://schemas.microsoft.com/office/drawing/2014/main" id="{23CD1C7A-04D2-46D5-8986-B6AC1E672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>
            <a:extLst>
              <a:ext uri="{FF2B5EF4-FFF2-40B4-BE49-F238E27FC236}">
                <a16:creationId xmlns:a16="http://schemas.microsoft.com/office/drawing/2014/main" id="{1A3C960B-C8C6-45A9-817E-CDED656D0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0180" name="投影片編號版面配置區 3">
            <a:extLst>
              <a:ext uri="{FF2B5EF4-FFF2-40B4-BE49-F238E27FC236}">
                <a16:creationId xmlns:a16="http://schemas.microsoft.com/office/drawing/2014/main" id="{181D53EA-E796-475E-ACED-BA1B4D725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D4EE2CC-2A8D-4819-9260-49AB15282DF4}" type="slidenum">
              <a:rPr lang="zh-TW" altLang="en-US" smtClean="0"/>
              <a:pPr>
                <a:spcBef>
                  <a:spcPct val="0"/>
                </a:spcBef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>
            <a:extLst>
              <a:ext uri="{FF2B5EF4-FFF2-40B4-BE49-F238E27FC236}">
                <a16:creationId xmlns:a16="http://schemas.microsoft.com/office/drawing/2014/main" id="{D08C2436-98DC-F4AC-7035-2EA396D35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>
            <a:extLst>
              <a:ext uri="{FF2B5EF4-FFF2-40B4-BE49-F238E27FC236}">
                <a16:creationId xmlns:a16="http://schemas.microsoft.com/office/drawing/2014/main" id="{E11FF17F-63E4-FADD-8BEB-A0BE58DBD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2" name="投影片編號版面配置區 3">
            <a:extLst>
              <a:ext uri="{FF2B5EF4-FFF2-40B4-BE49-F238E27FC236}">
                <a16:creationId xmlns:a16="http://schemas.microsoft.com/office/drawing/2014/main" id="{F87B5669-295A-1B65-EE18-06B48539F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470E195-803E-4335-8AC5-8C31A698F4C2}" type="slidenum">
              <a:rPr lang="zh-TW" altLang="en-US"/>
              <a:pPr>
                <a:spcBef>
                  <a:spcPct val="0"/>
                </a:spcBef>
              </a:pPr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>
            <a:extLst>
              <a:ext uri="{FF2B5EF4-FFF2-40B4-BE49-F238E27FC236}">
                <a16:creationId xmlns:a16="http://schemas.microsoft.com/office/drawing/2014/main" id="{28838563-224D-4352-9370-F636FBB17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>
            <a:extLst>
              <a:ext uri="{FF2B5EF4-FFF2-40B4-BE49-F238E27FC236}">
                <a16:creationId xmlns:a16="http://schemas.microsoft.com/office/drawing/2014/main" id="{4E4112EB-547F-444F-99AF-39C35BEB0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892" name="投影片編號版面配置區 3">
            <a:extLst>
              <a:ext uri="{FF2B5EF4-FFF2-40B4-BE49-F238E27FC236}">
                <a16:creationId xmlns:a16="http://schemas.microsoft.com/office/drawing/2014/main" id="{8B2E94EF-77DF-49E5-9345-19BC4430E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F3AFF19-C20F-46D1-A4E9-F58E2AF7C959}" type="slidenum">
              <a:rPr lang="zh-TW" altLang="en-US" smtClean="0"/>
              <a:pPr>
                <a:spcBef>
                  <a:spcPct val="0"/>
                </a:spcBef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379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>
            <a:extLst>
              <a:ext uri="{FF2B5EF4-FFF2-40B4-BE49-F238E27FC236}">
                <a16:creationId xmlns:a16="http://schemas.microsoft.com/office/drawing/2014/main" id="{3C8F36D9-3397-07D1-05FB-F2260022E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備忘稿版面配置區 2">
            <a:extLst>
              <a:ext uri="{FF2B5EF4-FFF2-40B4-BE49-F238E27FC236}">
                <a16:creationId xmlns:a16="http://schemas.microsoft.com/office/drawing/2014/main" id="{504FEB75-4D9B-FFCD-9566-FF5282110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2228" name="投影片編號版面配置區 3">
            <a:extLst>
              <a:ext uri="{FF2B5EF4-FFF2-40B4-BE49-F238E27FC236}">
                <a16:creationId xmlns:a16="http://schemas.microsoft.com/office/drawing/2014/main" id="{653102E6-5FFB-C5C6-F4BB-FBFFF60D95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2CE0D40-D7E9-4388-9B9F-86FE503C710A}" type="slidenum">
              <a:rPr lang="zh-TW" altLang="en-US" sz="1200"/>
              <a:pPr/>
              <a:t>25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>
            <a:extLst>
              <a:ext uri="{FF2B5EF4-FFF2-40B4-BE49-F238E27FC236}">
                <a16:creationId xmlns:a16="http://schemas.microsoft.com/office/drawing/2014/main" id="{1116C926-5A7D-4640-8627-A4A32BF14F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>
            <a:extLst>
              <a:ext uri="{FF2B5EF4-FFF2-40B4-BE49-F238E27FC236}">
                <a16:creationId xmlns:a16="http://schemas.microsoft.com/office/drawing/2014/main" id="{67FD2DB2-8D8B-4A97-A313-CC0BEC4D9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55300" name="投影片編號版面配置區 3">
            <a:extLst>
              <a:ext uri="{FF2B5EF4-FFF2-40B4-BE49-F238E27FC236}">
                <a16:creationId xmlns:a16="http://schemas.microsoft.com/office/drawing/2014/main" id="{F07FFBFC-C78D-4619-9122-501656713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70374B8-529D-4C7E-806A-352F0D126B3E}" type="slidenum">
              <a:rPr lang="zh-TW" altLang="en-US" sz="1200"/>
              <a:pPr eaLnBrk="1" hangingPunct="1"/>
              <a:t>26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2000502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>
            <a:extLst>
              <a:ext uri="{FF2B5EF4-FFF2-40B4-BE49-F238E27FC236}">
                <a16:creationId xmlns:a16="http://schemas.microsoft.com/office/drawing/2014/main" id="{325BC7B1-E547-4FD6-95CE-54B05195F0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>
            <a:extLst>
              <a:ext uri="{FF2B5EF4-FFF2-40B4-BE49-F238E27FC236}">
                <a16:creationId xmlns:a16="http://schemas.microsoft.com/office/drawing/2014/main" id="{4B69003A-453A-4C42-8E10-EB9EFB609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2" name="投影片編號版面配置區 3">
            <a:extLst>
              <a:ext uri="{FF2B5EF4-FFF2-40B4-BE49-F238E27FC236}">
                <a16:creationId xmlns:a16="http://schemas.microsoft.com/office/drawing/2014/main" id="{EFE7044D-C0FF-4E93-AE32-1EFA4599F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3303C06-9250-4326-968B-2434374350CD}" type="slidenum">
              <a:rPr lang="zh-TW" altLang="en-US" sz="1200" smtClean="0"/>
              <a:pPr/>
              <a:t>27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>
            <a:extLst>
              <a:ext uri="{FF2B5EF4-FFF2-40B4-BE49-F238E27FC236}">
                <a16:creationId xmlns:a16="http://schemas.microsoft.com/office/drawing/2014/main" id="{66AE99AD-7A9C-48E7-AEB9-08B449B21C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>
            <a:extLst>
              <a:ext uri="{FF2B5EF4-FFF2-40B4-BE49-F238E27FC236}">
                <a16:creationId xmlns:a16="http://schemas.microsoft.com/office/drawing/2014/main" id="{DD380B35-1383-45D8-8853-37CB1F70E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7348" name="投影片編號版面配置區 3">
            <a:extLst>
              <a:ext uri="{FF2B5EF4-FFF2-40B4-BE49-F238E27FC236}">
                <a16:creationId xmlns:a16="http://schemas.microsoft.com/office/drawing/2014/main" id="{92750DA5-6EA7-491B-AEAE-B15C86FA0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4815C01-E174-4A08-9060-336101EB0CCA}" type="slidenum">
              <a:rPr lang="zh-TW" altLang="en-US" sz="1200"/>
              <a:pPr eaLnBrk="1" hangingPunct="1"/>
              <a:t>28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>
            <a:extLst>
              <a:ext uri="{FF2B5EF4-FFF2-40B4-BE49-F238E27FC236}">
                <a16:creationId xmlns:a16="http://schemas.microsoft.com/office/drawing/2014/main" id="{AF9AA0B9-3DAC-47A4-997A-AA2189EB7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備忘稿版面配置區 2">
            <a:extLst>
              <a:ext uri="{FF2B5EF4-FFF2-40B4-BE49-F238E27FC236}">
                <a16:creationId xmlns:a16="http://schemas.microsoft.com/office/drawing/2014/main" id="{9C226E4F-AB2E-4CE0-B2BD-53773BEF5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16" name="投影片編號版面配置區 3">
            <a:extLst>
              <a:ext uri="{FF2B5EF4-FFF2-40B4-BE49-F238E27FC236}">
                <a16:creationId xmlns:a16="http://schemas.microsoft.com/office/drawing/2014/main" id="{0D91211B-1225-42F8-A8CD-F4B61FD9F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BE6D03E-8A2E-41A6-AED1-116BB6097AAC}" type="slidenum">
              <a:rPr lang="zh-TW" altLang="en-US"/>
              <a:pPr>
                <a:spcBef>
                  <a:spcPct val="0"/>
                </a:spcBef>
              </a:pPr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>
            <a:extLst>
              <a:ext uri="{FF2B5EF4-FFF2-40B4-BE49-F238E27FC236}">
                <a16:creationId xmlns:a16="http://schemas.microsoft.com/office/drawing/2014/main" id="{332CD172-D084-59DA-0BBE-DC1DCF3F14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備忘稿版面配置區 2">
            <a:extLst>
              <a:ext uri="{FF2B5EF4-FFF2-40B4-BE49-F238E27FC236}">
                <a16:creationId xmlns:a16="http://schemas.microsoft.com/office/drawing/2014/main" id="{81DC0AD3-788F-49AF-ECB7-F9864BF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2" name="投影片編號版面配置區 3">
            <a:extLst>
              <a:ext uri="{FF2B5EF4-FFF2-40B4-BE49-F238E27FC236}">
                <a16:creationId xmlns:a16="http://schemas.microsoft.com/office/drawing/2014/main" id="{A0D0B53E-1709-51A0-460F-EFE1D90CDC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19F32D9-C655-45D4-8242-7A4BC89C0E67}" type="slidenum">
              <a:rPr lang="zh-TW" altLang="en-US"/>
              <a:pPr>
                <a:spcBef>
                  <a:spcPct val="0"/>
                </a:spcBef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>
            <a:extLst>
              <a:ext uri="{FF2B5EF4-FFF2-40B4-BE49-F238E27FC236}">
                <a16:creationId xmlns:a16="http://schemas.microsoft.com/office/drawing/2014/main" id="{E9E794EE-6CEF-49C3-8ECC-E8ED3EBABF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>
            <a:extLst>
              <a:ext uri="{FF2B5EF4-FFF2-40B4-BE49-F238E27FC236}">
                <a16:creationId xmlns:a16="http://schemas.microsoft.com/office/drawing/2014/main" id="{721EADAA-44AC-41A1-8625-6DECE6CBC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44" name="投影片編號版面配置區 3">
            <a:extLst>
              <a:ext uri="{FF2B5EF4-FFF2-40B4-BE49-F238E27FC236}">
                <a16:creationId xmlns:a16="http://schemas.microsoft.com/office/drawing/2014/main" id="{8BDD03B6-D83A-4B43-B157-4F5C4BF4B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4F6895F-768B-414E-B198-2760061F5EA9}" type="slidenum">
              <a:rPr lang="zh-TW" altLang="en-US" sz="1200"/>
              <a:pPr eaLnBrk="1" hangingPunct="1"/>
              <a:t>30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6401219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>
            <a:extLst>
              <a:ext uri="{FF2B5EF4-FFF2-40B4-BE49-F238E27FC236}">
                <a16:creationId xmlns:a16="http://schemas.microsoft.com/office/drawing/2014/main" id="{6037D68D-5420-4555-806B-3EC6C243B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>
            <a:extLst>
              <a:ext uri="{FF2B5EF4-FFF2-40B4-BE49-F238E27FC236}">
                <a16:creationId xmlns:a16="http://schemas.microsoft.com/office/drawing/2014/main" id="{08A6E3A9-280C-4BD3-917E-D3074A93A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84" name="投影片編號版面配置區 3">
            <a:extLst>
              <a:ext uri="{FF2B5EF4-FFF2-40B4-BE49-F238E27FC236}">
                <a16:creationId xmlns:a16="http://schemas.microsoft.com/office/drawing/2014/main" id="{8A4002C9-D189-454C-A966-2780643BB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1CF62D5-45C9-4F4E-AFA0-A6CB23269F98}" type="slidenum">
              <a:rPr lang="zh-TW" altLang="en-US" sz="1200"/>
              <a:pPr/>
              <a:t>31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>
            <a:extLst>
              <a:ext uri="{FF2B5EF4-FFF2-40B4-BE49-F238E27FC236}">
                <a16:creationId xmlns:a16="http://schemas.microsoft.com/office/drawing/2014/main" id="{FEAB304C-3526-48E5-BB0B-4C92ACCBF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>
            <a:extLst>
              <a:ext uri="{FF2B5EF4-FFF2-40B4-BE49-F238E27FC236}">
                <a16:creationId xmlns:a16="http://schemas.microsoft.com/office/drawing/2014/main" id="{1FD98F33-49EC-4756-91BC-102624F43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88" name="投影片編號版面配置區 3">
            <a:extLst>
              <a:ext uri="{FF2B5EF4-FFF2-40B4-BE49-F238E27FC236}">
                <a16:creationId xmlns:a16="http://schemas.microsoft.com/office/drawing/2014/main" id="{B084F0E6-AE76-4FA3-ADFB-2B46154D2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15822D-9675-49BB-8F00-79B00AEA6138}" type="slidenum">
              <a:rPr lang="zh-TW" altLang="en-US" sz="1200"/>
              <a:pPr/>
              <a:t>32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>
            <a:extLst>
              <a:ext uri="{FF2B5EF4-FFF2-40B4-BE49-F238E27FC236}">
                <a16:creationId xmlns:a16="http://schemas.microsoft.com/office/drawing/2014/main" id="{B7798058-6817-46C5-AB81-1EB75B3F38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>
            <a:extLst>
              <a:ext uri="{FF2B5EF4-FFF2-40B4-BE49-F238E27FC236}">
                <a16:creationId xmlns:a16="http://schemas.microsoft.com/office/drawing/2014/main" id="{3A01B980-4D92-48EF-8E5D-864BA4C3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8" name="投影片編號版面配置區 3">
            <a:extLst>
              <a:ext uri="{FF2B5EF4-FFF2-40B4-BE49-F238E27FC236}">
                <a16:creationId xmlns:a16="http://schemas.microsoft.com/office/drawing/2014/main" id="{53295AD4-DFF8-445A-927F-1EDBEFD08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B9718CC-A884-45E1-AC21-5167924DD23C}" type="slidenum">
              <a:rPr lang="zh-TW" altLang="en-US" smtClean="0"/>
              <a:pPr>
                <a:spcBef>
                  <a:spcPct val="0"/>
                </a:spcBef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8438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>
            <a:extLst>
              <a:ext uri="{FF2B5EF4-FFF2-40B4-BE49-F238E27FC236}">
                <a16:creationId xmlns:a16="http://schemas.microsoft.com/office/drawing/2014/main" id="{2804B17A-4E13-4A19-9F84-C39DBB1AB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>
            <a:extLst>
              <a:ext uri="{FF2B5EF4-FFF2-40B4-BE49-F238E27FC236}">
                <a16:creationId xmlns:a16="http://schemas.microsoft.com/office/drawing/2014/main" id="{A7E410E2-BD9C-450D-9AAC-4FE1D9824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88" name="投影片編號版面配置區 3">
            <a:extLst>
              <a:ext uri="{FF2B5EF4-FFF2-40B4-BE49-F238E27FC236}">
                <a16:creationId xmlns:a16="http://schemas.microsoft.com/office/drawing/2014/main" id="{3B79C72D-AD70-4F7D-AD86-3FCF7C7CD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AC4B655-6F3C-463D-9D00-3535687AFB5C}" type="slidenum">
              <a:rPr lang="zh-TW" altLang="en-US" smtClean="0"/>
              <a:pPr>
                <a:spcBef>
                  <a:spcPct val="0"/>
                </a:spcBef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129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>
            <a:extLst>
              <a:ext uri="{FF2B5EF4-FFF2-40B4-BE49-F238E27FC236}">
                <a16:creationId xmlns:a16="http://schemas.microsoft.com/office/drawing/2014/main" id="{4F67EA23-06D4-4A9B-8144-D92D0CACB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>
            <a:extLst>
              <a:ext uri="{FF2B5EF4-FFF2-40B4-BE49-F238E27FC236}">
                <a16:creationId xmlns:a16="http://schemas.microsoft.com/office/drawing/2014/main" id="{876B0DC9-DCE3-43A1-A42D-D816D090E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2" name="投影片編號版面配置區 3">
            <a:extLst>
              <a:ext uri="{FF2B5EF4-FFF2-40B4-BE49-F238E27FC236}">
                <a16:creationId xmlns:a16="http://schemas.microsoft.com/office/drawing/2014/main" id="{C0C633BB-DB67-4E00-AD55-547F4C13E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A42A4B-528A-4B5F-A345-1AC073915912}" type="slidenum">
              <a:rPr lang="zh-TW" altLang="en-US"/>
              <a:pPr>
                <a:spcBef>
                  <a:spcPct val="0"/>
                </a:spcBef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5533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投影片圖像版面配置區 1">
            <a:extLst>
              <a:ext uri="{FF2B5EF4-FFF2-40B4-BE49-F238E27FC236}">
                <a16:creationId xmlns:a16="http://schemas.microsoft.com/office/drawing/2014/main" id="{6BA064D1-CADD-483A-A506-68EE174031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備忘稿版面配置區 2">
            <a:extLst>
              <a:ext uri="{FF2B5EF4-FFF2-40B4-BE49-F238E27FC236}">
                <a16:creationId xmlns:a16="http://schemas.microsoft.com/office/drawing/2014/main" id="{720DF29E-CEF3-471F-BEA8-FA6A64E7F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9812" name="投影片編號版面配置區 3">
            <a:extLst>
              <a:ext uri="{FF2B5EF4-FFF2-40B4-BE49-F238E27FC236}">
                <a16:creationId xmlns:a16="http://schemas.microsoft.com/office/drawing/2014/main" id="{F19EE049-130F-4A03-AB55-0A088C5AC2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919B93A-9A71-4F9B-AACB-E8A177A7F3C8}" type="slidenum">
              <a:rPr lang="zh-TW" altLang="en-US"/>
              <a:pPr>
                <a:spcBef>
                  <a:spcPct val="0"/>
                </a:spcBef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4130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id="{CBECE3EB-21D2-432B-92F6-DEDAF84E0C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A51ADA16-0602-4152-BC78-35007FE4E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B21E688A-DBA3-4731-AF83-150284C71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80F857-708C-4244-8778-F36876A44816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>
            <a:extLst>
              <a:ext uri="{FF2B5EF4-FFF2-40B4-BE49-F238E27FC236}">
                <a16:creationId xmlns:a16="http://schemas.microsoft.com/office/drawing/2014/main" id="{1962329D-85E6-4D40-A00F-D1C918A323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>
            <a:extLst>
              <a:ext uri="{FF2B5EF4-FFF2-40B4-BE49-F238E27FC236}">
                <a16:creationId xmlns:a16="http://schemas.microsoft.com/office/drawing/2014/main" id="{A0520055-F894-4E2F-8304-B3660ACD0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88" name="投影片編號版面配置區 3">
            <a:extLst>
              <a:ext uri="{FF2B5EF4-FFF2-40B4-BE49-F238E27FC236}">
                <a16:creationId xmlns:a16="http://schemas.microsoft.com/office/drawing/2014/main" id="{31A2B6A8-E615-4B21-BE8F-4C0AC634E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B48B15F-C404-443D-991A-EE619762DEFB}" type="slidenum">
              <a:rPr lang="zh-TW" altLang="en-US" smtClean="0"/>
              <a:pPr>
                <a:spcBef>
                  <a:spcPct val="0"/>
                </a:spcBef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4396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>
            <a:extLst>
              <a:ext uri="{FF2B5EF4-FFF2-40B4-BE49-F238E27FC236}">
                <a16:creationId xmlns:a16="http://schemas.microsoft.com/office/drawing/2014/main" id="{FB2A3F24-04C1-4060-AB3B-206D0D096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>
            <a:extLst>
              <a:ext uri="{FF2B5EF4-FFF2-40B4-BE49-F238E27FC236}">
                <a16:creationId xmlns:a16="http://schemas.microsoft.com/office/drawing/2014/main" id="{5986D6DB-721E-437A-8111-64C8A1E4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892" name="投影片編號版面配置區 3">
            <a:extLst>
              <a:ext uri="{FF2B5EF4-FFF2-40B4-BE49-F238E27FC236}">
                <a16:creationId xmlns:a16="http://schemas.microsoft.com/office/drawing/2014/main" id="{63FD8F4E-1AEF-40E9-B317-D1E55CBD7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27DEEEF-76B0-4206-8236-5868DBE4DBDA}" type="slidenum">
              <a:rPr lang="zh-TW" altLang="en-US" smtClean="0"/>
              <a:pPr>
                <a:spcBef>
                  <a:spcPct val="0"/>
                </a:spcBef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61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>
            <a:extLst>
              <a:ext uri="{FF2B5EF4-FFF2-40B4-BE49-F238E27FC236}">
                <a16:creationId xmlns:a16="http://schemas.microsoft.com/office/drawing/2014/main" id="{46E00FA9-2387-04AE-078C-36F16323B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>
            <a:extLst>
              <a:ext uri="{FF2B5EF4-FFF2-40B4-BE49-F238E27FC236}">
                <a16:creationId xmlns:a16="http://schemas.microsoft.com/office/drawing/2014/main" id="{EC7C2C7A-EF60-E716-C018-874517DFA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76" name="投影片編號版面配置區 3">
            <a:extLst>
              <a:ext uri="{FF2B5EF4-FFF2-40B4-BE49-F238E27FC236}">
                <a16:creationId xmlns:a16="http://schemas.microsoft.com/office/drawing/2014/main" id="{88A350CD-8868-0AC4-910A-34A619CC6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BECB556-A616-4CE4-866D-C44A063D4C24}" type="slidenum">
              <a:rPr lang="zh-TW" altLang="en-US"/>
              <a:pPr>
                <a:spcBef>
                  <a:spcPct val="0"/>
                </a:spcBef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4264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>
            <a:extLst>
              <a:ext uri="{FF2B5EF4-FFF2-40B4-BE49-F238E27FC236}">
                <a16:creationId xmlns:a16="http://schemas.microsoft.com/office/drawing/2014/main" id="{8718B7AA-EFCC-412B-BFDC-B5928B777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備忘稿版面配置區 2">
            <a:extLst>
              <a:ext uri="{FF2B5EF4-FFF2-40B4-BE49-F238E27FC236}">
                <a16:creationId xmlns:a16="http://schemas.microsoft.com/office/drawing/2014/main" id="{B345A0CB-7EE1-4C77-8242-5C6A0F2E8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16" name="投影片編號版面配置區 3">
            <a:extLst>
              <a:ext uri="{FF2B5EF4-FFF2-40B4-BE49-F238E27FC236}">
                <a16:creationId xmlns:a16="http://schemas.microsoft.com/office/drawing/2014/main" id="{6AC7C0E4-96BD-4929-818F-C251BDFCB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34FBF6E-78E6-40D3-BEAC-584C025E9805}" type="slidenum">
              <a:rPr lang="zh-TW" altLang="en-US" smtClean="0"/>
              <a:pPr>
                <a:spcBef>
                  <a:spcPct val="0"/>
                </a:spcBef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5146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>
            <a:extLst>
              <a:ext uri="{FF2B5EF4-FFF2-40B4-BE49-F238E27FC236}">
                <a16:creationId xmlns:a16="http://schemas.microsoft.com/office/drawing/2014/main" id="{31F38741-A713-4138-A800-84FA82B5F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備忘稿版面配置區 2">
            <a:extLst>
              <a:ext uri="{FF2B5EF4-FFF2-40B4-BE49-F238E27FC236}">
                <a16:creationId xmlns:a16="http://schemas.microsoft.com/office/drawing/2014/main" id="{06FF788A-8EC3-4527-AD9B-962AF48A9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4" name="投影片編號版面配置區 3">
            <a:extLst>
              <a:ext uri="{FF2B5EF4-FFF2-40B4-BE49-F238E27FC236}">
                <a16:creationId xmlns:a16="http://schemas.microsoft.com/office/drawing/2014/main" id="{F09A18FF-43AC-4D9D-AB9F-54F24D1A9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32C53E3-A2FB-4E4D-A3C6-E415586989CF}" type="slidenum">
              <a:rPr lang="zh-TW" altLang="en-US" smtClean="0"/>
              <a:pPr>
                <a:spcBef>
                  <a:spcPct val="0"/>
                </a:spcBef>
              </a:pPr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圖像版面配置區 1">
            <a:extLst>
              <a:ext uri="{FF2B5EF4-FFF2-40B4-BE49-F238E27FC236}">
                <a16:creationId xmlns:a16="http://schemas.microsoft.com/office/drawing/2014/main" id="{BE85FF02-E840-406C-8A30-6F7B42CAF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備忘稿版面配置區 2">
            <a:extLst>
              <a:ext uri="{FF2B5EF4-FFF2-40B4-BE49-F238E27FC236}">
                <a16:creationId xmlns:a16="http://schemas.microsoft.com/office/drawing/2014/main" id="{352BA28C-DA67-48BC-984F-B3ABDB7FF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5236" name="投影片編號版面配置區 3">
            <a:extLst>
              <a:ext uri="{FF2B5EF4-FFF2-40B4-BE49-F238E27FC236}">
                <a16:creationId xmlns:a16="http://schemas.microsoft.com/office/drawing/2014/main" id="{53C2BD73-7E59-4DCD-8C47-A98C4CE4E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129A6-6C61-4353-B6AE-E380FF2B8D02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投影片圖像版面配置區 1">
            <a:extLst>
              <a:ext uri="{FF2B5EF4-FFF2-40B4-BE49-F238E27FC236}">
                <a16:creationId xmlns:a16="http://schemas.microsoft.com/office/drawing/2014/main" id="{9BA20432-4D97-482B-8BCC-2B4B594DE9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備忘稿版面配置區 2">
            <a:extLst>
              <a:ext uri="{FF2B5EF4-FFF2-40B4-BE49-F238E27FC236}">
                <a16:creationId xmlns:a16="http://schemas.microsoft.com/office/drawing/2014/main" id="{9C9F4BCF-6221-4849-8A25-702E37CB1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5572" name="投影片編號版面配置區 3">
            <a:extLst>
              <a:ext uri="{FF2B5EF4-FFF2-40B4-BE49-F238E27FC236}">
                <a16:creationId xmlns:a16="http://schemas.microsoft.com/office/drawing/2014/main" id="{97D6BB76-38DF-4005-B74F-8F87B67A0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0B20C87-DFB3-4D0A-A197-340AC41B1545}" type="slidenum">
              <a:rPr lang="zh-TW" altLang="en-US" sz="1200" smtClean="0"/>
              <a:pPr/>
              <a:t>43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35688467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>
            <a:extLst>
              <a:ext uri="{FF2B5EF4-FFF2-40B4-BE49-F238E27FC236}">
                <a16:creationId xmlns:a16="http://schemas.microsoft.com/office/drawing/2014/main" id="{FDEB2AA5-BBD2-4358-A049-FD6ADE5E30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>
            <a:extLst>
              <a:ext uri="{FF2B5EF4-FFF2-40B4-BE49-F238E27FC236}">
                <a16:creationId xmlns:a16="http://schemas.microsoft.com/office/drawing/2014/main" id="{F80DADD5-1C56-4466-9953-ED26F4A0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88" name="投影片編號版面配置區 3">
            <a:extLst>
              <a:ext uri="{FF2B5EF4-FFF2-40B4-BE49-F238E27FC236}">
                <a16:creationId xmlns:a16="http://schemas.microsoft.com/office/drawing/2014/main" id="{6AFB40AA-699E-423A-A8DF-D26C60929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AE9567D-085D-4318-A49E-DCF83A0552A6}" type="slidenum">
              <a:rPr lang="zh-TW" altLang="en-US" smtClean="0"/>
              <a:pPr>
                <a:spcBef>
                  <a:spcPct val="0"/>
                </a:spcBef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4822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>
            <a:extLst>
              <a:ext uri="{FF2B5EF4-FFF2-40B4-BE49-F238E27FC236}">
                <a16:creationId xmlns:a16="http://schemas.microsoft.com/office/drawing/2014/main" id="{8CDA5218-B025-4B6A-96DB-BA54337B3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備忘稿版面配置區 2">
            <a:extLst>
              <a:ext uri="{FF2B5EF4-FFF2-40B4-BE49-F238E27FC236}">
                <a16:creationId xmlns:a16="http://schemas.microsoft.com/office/drawing/2014/main" id="{6BC7A04D-B7E0-4743-A99A-C6F4CD665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48" name="投影片編號版面配置區 3">
            <a:extLst>
              <a:ext uri="{FF2B5EF4-FFF2-40B4-BE49-F238E27FC236}">
                <a16:creationId xmlns:a16="http://schemas.microsoft.com/office/drawing/2014/main" id="{AE53E815-2F0B-4885-94BA-EF5866A7E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CBD43ED-E827-4632-AE44-4BFE12F4012E}" type="slidenum">
              <a:rPr lang="zh-TW" altLang="en-US" sz="1200"/>
              <a:pPr/>
              <a:t>45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>
            <a:extLst>
              <a:ext uri="{FF2B5EF4-FFF2-40B4-BE49-F238E27FC236}">
                <a16:creationId xmlns:a16="http://schemas.microsoft.com/office/drawing/2014/main" id="{5BE32364-CB31-43B0-9DB2-3D4A7EEF1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>
            <a:extLst>
              <a:ext uri="{FF2B5EF4-FFF2-40B4-BE49-F238E27FC236}">
                <a16:creationId xmlns:a16="http://schemas.microsoft.com/office/drawing/2014/main" id="{EFDB1627-A1BD-4BF5-9D25-D5D555F76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2" name="投影片編號版面配置區 3">
            <a:extLst>
              <a:ext uri="{FF2B5EF4-FFF2-40B4-BE49-F238E27FC236}">
                <a16:creationId xmlns:a16="http://schemas.microsoft.com/office/drawing/2014/main" id="{A6489DB3-D2A7-4E3F-BAF4-745551D51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32D2D55-4040-404F-9E25-A908B6683991}" type="slidenum">
              <a:rPr lang="zh-TW" altLang="en-US" smtClean="0"/>
              <a:pPr>
                <a:spcBef>
                  <a:spcPct val="0"/>
                </a:spcBef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9825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投影片圖像版面配置區 1">
            <a:extLst>
              <a:ext uri="{FF2B5EF4-FFF2-40B4-BE49-F238E27FC236}">
                <a16:creationId xmlns:a16="http://schemas.microsoft.com/office/drawing/2014/main" id="{F03D4300-B210-4F57-86BE-0BF44D01FE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備忘稿版面配置區 2">
            <a:extLst>
              <a:ext uri="{FF2B5EF4-FFF2-40B4-BE49-F238E27FC236}">
                <a16:creationId xmlns:a16="http://schemas.microsoft.com/office/drawing/2014/main" id="{74338BE1-738A-4870-940A-FB805400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2340" name="投影片編號版面配置區 3">
            <a:extLst>
              <a:ext uri="{FF2B5EF4-FFF2-40B4-BE49-F238E27FC236}">
                <a16:creationId xmlns:a16="http://schemas.microsoft.com/office/drawing/2014/main" id="{B8B999F7-FBDE-41F5-A7B4-C9ED0B64E6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33734DE-2514-46F8-9408-B5CE2699559B}" type="slidenum">
              <a:rPr lang="zh-TW" altLang="en-US"/>
              <a:pPr>
                <a:spcBef>
                  <a:spcPct val="0"/>
                </a:spcBef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5049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投影片圖像版面配置區 1">
            <a:extLst>
              <a:ext uri="{FF2B5EF4-FFF2-40B4-BE49-F238E27FC236}">
                <a16:creationId xmlns:a16="http://schemas.microsoft.com/office/drawing/2014/main" id="{C9D5FDF8-63AB-4CC6-A3CE-71ED6C9A3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備忘稿版面配置區 2">
            <a:extLst>
              <a:ext uri="{FF2B5EF4-FFF2-40B4-BE49-F238E27FC236}">
                <a16:creationId xmlns:a16="http://schemas.microsoft.com/office/drawing/2014/main" id="{292926B0-7BC3-4D49-AE6D-03BE0524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4612" name="投影片編號版面配置區 3">
            <a:extLst>
              <a:ext uri="{FF2B5EF4-FFF2-40B4-BE49-F238E27FC236}">
                <a16:creationId xmlns:a16="http://schemas.microsoft.com/office/drawing/2014/main" id="{89E620BA-AF1D-4D2B-A351-1C26B66FAC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851CF42-9A04-46FE-B5F5-FC546DFBA911}" type="slidenum">
              <a:rPr lang="zh-TW" altLang="en-US" sz="1200" smtClean="0"/>
              <a:pPr/>
              <a:t>48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26871629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>
            <a:extLst>
              <a:ext uri="{FF2B5EF4-FFF2-40B4-BE49-F238E27FC236}">
                <a16:creationId xmlns:a16="http://schemas.microsoft.com/office/drawing/2014/main" id="{4388C58D-3B77-48D8-809D-83C442023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>
            <a:extLst>
              <a:ext uri="{FF2B5EF4-FFF2-40B4-BE49-F238E27FC236}">
                <a16:creationId xmlns:a16="http://schemas.microsoft.com/office/drawing/2014/main" id="{8AB28574-3FFF-4F56-ABC9-0415E37DA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892" name="投影片編號版面配置區 3">
            <a:extLst>
              <a:ext uri="{FF2B5EF4-FFF2-40B4-BE49-F238E27FC236}">
                <a16:creationId xmlns:a16="http://schemas.microsoft.com/office/drawing/2014/main" id="{2EA57278-4920-4A57-9CFF-33601F2F5C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85CC0A8-90A1-4F5A-8B73-B1199C71BDB2}" type="slidenum">
              <a:rPr lang="zh-TW" altLang="en-US"/>
              <a:pPr>
                <a:spcBef>
                  <a:spcPct val="0"/>
                </a:spcBef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12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16AFBBAC-27F9-5E13-1748-656D5E09CF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798DC1D1-6E46-8805-991D-19DE365E9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2BDF67F3-50AE-D3F0-8886-37A8BBF4F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A72F471-B4A3-46CC-B262-F0D57676252D}" type="slidenum">
              <a:rPr lang="zh-TW" altLang="en-US"/>
              <a:pPr>
                <a:spcBef>
                  <a:spcPct val="0"/>
                </a:spcBef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>
            <a:extLst>
              <a:ext uri="{FF2B5EF4-FFF2-40B4-BE49-F238E27FC236}">
                <a16:creationId xmlns:a16="http://schemas.microsoft.com/office/drawing/2014/main" id="{B699F93A-85EE-448E-AA2C-F4E08716F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>
            <a:extLst>
              <a:ext uri="{FF2B5EF4-FFF2-40B4-BE49-F238E27FC236}">
                <a16:creationId xmlns:a16="http://schemas.microsoft.com/office/drawing/2014/main" id="{6344FAF0-F117-49C6-A39F-71EE3D826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564" name="投影片編號版面配置區 3">
            <a:extLst>
              <a:ext uri="{FF2B5EF4-FFF2-40B4-BE49-F238E27FC236}">
                <a16:creationId xmlns:a16="http://schemas.microsoft.com/office/drawing/2014/main" id="{6E39A1BB-568C-4A4D-8004-D490416F5B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49116-B9E7-460A-AF65-470F73F8027B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10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>
            <a:extLst>
              <a:ext uri="{FF2B5EF4-FFF2-40B4-BE49-F238E27FC236}">
                <a16:creationId xmlns:a16="http://schemas.microsoft.com/office/drawing/2014/main" id="{F48BBD9F-00E3-438E-BA73-DC2430FC4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>
            <a:extLst>
              <a:ext uri="{FF2B5EF4-FFF2-40B4-BE49-F238E27FC236}">
                <a16:creationId xmlns:a16="http://schemas.microsoft.com/office/drawing/2014/main" id="{918C9BD6-808D-40C9-AD4D-B874676D9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0420" name="投影片編號版面配置區 3">
            <a:extLst>
              <a:ext uri="{FF2B5EF4-FFF2-40B4-BE49-F238E27FC236}">
                <a16:creationId xmlns:a16="http://schemas.microsoft.com/office/drawing/2014/main" id="{4A51AB06-3030-44E9-8F47-C82C5EC9C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DED255D-0365-4DDB-8447-EA644DAF0879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51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>
            <a:extLst>
              <a:ext uri="{FF2B5EF4-FFF2-40B4-BE49-F238E27FC236}">
                <a16:creationId xmlns:a16="http://schemas.microsoft.com/office/drawing/2014/main" id="{F83B8CC7-D2A9-4FD3-9AF7-978A01B646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備忘稿版面配置區 2">
            <a:extLst>
              <a:ext uri="{FF2B5EF4-FFF2-40B4-BE49-F238E27FC236}">
                <a16:creationId xmlns:a16="http://schemas.microsoft.com/office/drawing/2014/main" id="{5220C27D-9CDC-4663-9616-915263E3F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2468" name="投影片編號版面配置區 3">
            <a:extLst>
              <a:ext uri="{FF2B5EF4-FFF2-40B4-BE49-F238E27FC236}">
                <a16:creationId xmlns:a16="http://schemas.microsoft.com/office/drawing/2014/main" id="{3419A812-16A1-4FA4-B99A-774CF8143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A7CC263-CF29-446B-AE5D-97A02C2B4DEE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52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>
            <a:extLst>
              <a:ext uri="{FF2B5EF4-FFF2-40B4-BE49-F238E27FC236}">
                <a16:creationId xmlns:a16="http://schemas.microsoft.com/office/drawing/2014/main" id="{AE4896BE-8F9B-4F27-A8E6-12FE96580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>
            <a:extLst>
              <a:ext uri="{FF2B5EF4-FFF2-40B4-BE49-F238E27FC236}">
                <a16:creationId xmlns:a16="http://schemas.microsoft.com/office/drawing/2014/main" id="{6C47E729-C49B-42C2-8EA3-81DE24B11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6564" name="投影片編號版面配置區 3">
            <a:extLst>
              <a:ext uri="{FF2B5EF4-FFF2-40B4-BE49-F238E27FC236}">
                <a16:creationId xmlns:a16="http://schemas.microsoft.com/office/drawing/2014/main" id="{5AB5A3D0-CE41-4D2F-93D3-265E11580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86A49EF-2552-4C2D-8AC0-819587FC5C00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53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007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>
            <a:extLst>
              <a:ext uri="{FF2B5EF4-FFF2-40B4-BE49-F238E27FC236}">
                <a16:creationId xmlns:a16="http://schemas.microsoft.com/office/drawing/2014/main" id="{702882E8-8DAD-4364-8F09-8C0211477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>
            <a:extLst>
              <a:ext uri="{FF2B5EF4-FFF2-40B4-BE49-F238E27FC236}">
                <a16:creationId xmlns:a16="http://schemas.microsoft.com/office/drawing/2014/main" id="{A9EE6E06-73E4-49D1-845A-12F250D0C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4516" name="投影片編號版面配置區 3">
            <a:extLst>
              <a:ext uri="{FF2B5EF4-FFF2-40B4-BE49-F238E27FC236}">
                <a16:creationId xmlns:a16="http://schemas.microsoft.com/office/drawing/2014/main" id="{41BE9B81-1D0C-4971-8F49-F12BCC636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B39B0CB-CA7C-480D-A65F-0A3F245914C4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54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>
            <a:extLst>
              <a:ext uri="{FF2B5EF4-FFF2-40B4-BE49-F238E27FC236}">
                <a16:creationId xmlns:a16="http://schemas.microsoft.com/office/drawing/2014/main" id="{702882E8-8DAD-4364-8F09-8C0211477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>
            <a:extLst>
              <a:ext uri="{FF2B5EF4-FFF2-40B4-BE49-F238E27FC236}">
                <a16:creationId xmlns:a16="http://schemas.microsoft.com/office/drawing/2014/main" id="{A9EE6E06-73E4-49D1-845A-12F250D0C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4516" name="投影片編號版面配置區 3">
            <a:extLst>
              <a:ext uri="{FF2B5EF4-FFF2-40B4-BE49-F238E27FC236}">
                <a16:creationId xmlns:a16="http://schemas.microsoft.com/office/drawing/2014/main" id="{41BE9B81-1D0C-4971-8F49-F12BCC636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B39B0CB-CA7C-480D-A65F-0A3F245914C4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55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80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>
            <a:extLst>
              <a:ext uri="{FF2B5EF4-FFF2-40B4-BE49-F238E27FC236}">
                <a16:creationId xmlns:a16="http://schemas.microsoft.com/office/drawing/2014/main" id="{AE4896BE-8F9B-4F27-A8E6-12FE96580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>
            <a:extLst>
              <a:ext uri="{FF2B5EF4-FFF2-40B4-BE49-F238E27FC236}">
                <a16:creationId xmlns:a16="http://schemas.microsoft.com/office/drawing/2014/main" id="{6C47E729-C49B-42C2-8EA3-81DE24B11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6564" name="投影片編號版面配置區 3">
            <a:extLst>
              <a:ext uri="{FF2B5EF4-FFF2-40B4-BE49-F238E27FC236}">
                <a16:creationId xmlns:a16="http://schemas.microsoft.com/office/drawing/2014/main" id="{5AB5A3D0-CE41-4D2F-93D3-265E11580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86A49EF-2552-4C2D-8AC0-819587FC5C00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56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589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>
            <a:extLst>
              <a:ext uri="{FF2B5EF4-FFF2-40B4-BE49-F238E27FC236}">
                <a16:creationId xmlns:a16="http://schemas.microsoft.com/office/drawing/2014/main" id="{AE4896BE-8F9B-4F27-A8E6-12FE96580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>
            <a:extLst>
              <a:ext uri="{FF2B5EF4-FFF2-40B4-BE49-F238E27FC236}">
                <a16:creationId xmlns:a16="http://schemas.microsoft.com/office/drawing/2014/main" id="{6C47E729-C49B-42C2-8EA3-81DE24B11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6564" name="投影片編號版面配置區 3">
            <a:extLst>
              <a:ext uri="{FF2B5EF4-FFF2-40B4-BE49-F238E27FC236}">
                <a16:creationId xmlns:a16="http://schemas.microsoft.com/office/drawing/2014/main" id="{5AB5A3D0-CE41-4D2F-93D3-265E11580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86A49EF-2552-4C2D-8AC0-819587FC5C00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57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>
            <a:extLst>
              <a:ext uri="{FF2B5EF4-FFF2-40B4-BE49-F238E27FC236}">
                <a16:creationId xmlns:a16="http://schemas.microsoft.com/office/drawing/2014/main" id="{6E07D321-1E44-4ED8-B97F-B735FE6C8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備忘稿版面配置區 2">
            <a:extLst>
              <a:ext uri="{FF2B5EF4-FFF2-40B4-BE49-F238E27FC236}">
                <a16:creationId xmlns:a16="http://schemas.microsoft.com/office/drawing/2014/main" id="{12F64055-88C4-4AAC-9A25-A5C5C7229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8612" name="投影片編號版面配置區 3">
            <a:extLst>
              <a:ext uri="{FF2B5EF4-FFF2-40B4-BE49-F238E27FC236}">
                <a16:creationId xmlns:a16="http://schemas.microsoft.com/office/drawing/2014/main" id="{D3EB5D1B-EB0E-49F9-B313-B59FCA597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40C7700-DE43-4CBD-86DE-3187C75AC91A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58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>
            <a:extLst>
              <a:ext uri="{FF2B5EF4-FFF2-40B4-BE49-F238E27FC236}">
                <a16:creationId xmlns:a16="http://schemas.microsoft.com/office/drawing/2014/main" id="{47880EEB-E7D3-4995-B287-5D39937663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備忘稿版面配置區 2">
            <a:extLst>
              <a:ext uri="{FF2B5EF4-FFF2-40B4-BE49-F238E27FC236}">
                <a16:creationId xmlns:a16="http://schemas.microsoft.com/office/drawing/2014/main" id="{3F6F5F96-400F-4C26-B94F-5F8D826A3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70660" name="投影片編號版面配置區 3">
            <a:extLst>
              <a:ext uri="{FF2B5EF4-FFF2-40B4-BE49-F238E27FC236}">
                <a16:creationId xmlns:a16="http://schemas.microsoft.com/office/drawing/2014/main" id="{6A6652F5-A1F0-4863-BA3B-ABE234ED6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7D60213-F54B-47DD-949F-9EA9222B5348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59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>
            <a:extLst>
              <a:ext uri="{FF2B5EF4-FFF2-40B4-BE49-F238E27FC236}">
                <a16:creationId xmlns:a16="http://schemas.microsoft.com/office/drawing/2014/main" id="{C9920152-1493-2869-36A4-111F2E2F1E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>
            <a:extLst>
              <a:ext uri="{FF2B5EF4-FFF2-40B4-BE49-F238E27FC236}">
                <a16:creationId xmlns:a16="http://schemas.microsoft.com/office/drawing/2014/main" id="{31821FB7-D5AE-64C2-C864-99E3DD843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68" name="投影片編號版面配置區 3">
            <a:extLst>
              <a:ext uri="{FF2B5EF4-FFF2-40B4-BE49-F238E27FC236}">
                <a16:creationId xmlns:a16="http://schemas.microsoft.com/office/drawing/2014/main" id="{A92D1151-F9F9-0B2F-89F6-48D9AA80A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A447C43-DA05-4798-9F47-EA86CC85BD35}" type="slidenum">
              <a:rPr lang="zh-TW" altLang="en-US"/>
              <a:pPr>
                <a:spcBef>
                  <a:spcPct val="0"/>
                </a:spcBef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>
            <a:extLst>
              <a:ext uri="{FF2B5EF4-FFF2-40B4-BE49-F238E27FC236}">
                <a16:creationId xmlns:a16="http://schemas.microsoft.com/office/drawing/2014/main" id="{EF209603-2A3A-4722-8410-F32A09A3C8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備忘稿版面配置區 2">
            <a:extLst>
              <a:ext uri="{FF2B5EF4-FFF2-40B4-BE49-F238E27FC236}">
                <a16:creationId xmlns:a16="http://schemas.microsoft.com/office/drawing/2014/main" id="{5239E5C3-FC99-4AAE-8EB8-40D396986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72708" name="投影片編號版面配置區 3">
            <a:extLst>
              <a:ext uri="{FF2B5EF4-FFF2-40B4-BE49-F238E27FC236}">
                <a16:creationId xmlns:a16="http://schemas.microsoft.com/office/drawing/2014/main" id="{891BCAA9-C42E-4F2E-B4CF-EAD1F9F2F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0A7BD25-EFBA-4CDE-B6A8-F88771B4A5BB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60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>
            <a:extLst>
              <a:ext uri="{FF2B5EF4-FFF2-40B4-BE49-F238E27FC236}">
                <a16:creationId xmlns:a16="http://schemas.microsoft.com/office/drawing/2014/main" id="{DDFF048F-FA6E-481B-AD90-030D55F894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備忘稿版面配置區 2">
            <a:extLst>
              <a:ext uri="{FF2B5EF4-FFF2-40B4-BE49-F238E27FC236}">
                <a16:creationId xmlns:a16="http://schemas.microsoft.com/office/drawing/2014/main" id="{18D0C53E-8A1C-4F41-9F59-102C26D2E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74756" name="投影片編號版面配置區 3">
            <a:extLst>
              <a:ext uri="{FF2B5EF4-FFF2-40B4-BE49-F238E27FC236}">
                <a16:creationId xmlns:a16="http://schemas.microsoft.com/office/drawing/2014/main" id="{DB0B2818-7D1F-4F74-904B-D5F5EE377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FDD1E5-A66C-4C60-BF79-E6F46B9690C4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61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>
            <a:extLst>
              <a:ext uri="{FF2B5EF4-FFF2-40B4-BE49-F238E27FC236}">
                <a16:creationId xmlns:a16="http://schemas.microsoft.com/office/drawing/2014/main" id="{8C144CB7-D9C5-43F2-869B-9A9C13779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備忘稿版面配置區 2">
            <a:extLst>
              <a:ext uri="{FF2B5EF4-FFF2-40B4-BE49-F238E27FC236}">
                <a16:creationId xmlns:a16="http://schemas.microsoft.com/office/drawing/2014/main" id="{684A249E-EB0D-4596-B3AB-3D8C5EC6A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76804" name="投影片編號版面配置區 3">
            <a:extLst>
              <a:ext uri="{FF2B5EF4-FFF2-40B4-BE49-F238E27FC236}">
                <a16:creationId xmlns:a16="http://schemas.microsoft.com/office/drawing/2014/main" id="{3EF7ABAD-373E-46A9-A417-22A1186C6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8995DA5-D345-4094-BB1A-B86EF4E4B05B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62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>
            <a:extLst>
              <a:ext uri="{FF2B5EF4-FFF2-40B4-BE49-F238E27FC236}">
                <a16:creationId xmlns:a16="http://schemas.microsoft.com/office/drawing/2014/main" id="{0EF6F56D-FD2E-4AA3-A9F2-257339287A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備忘稿版面配置區 2">
            <a:extLst>
              <a:ext uri="{FF2B5EF4-FFF2-40B4-BE49-F238E27FC236}">
                <a16:creationId xmlns:a16="http://schemas.microsoft.com/office/drawing/2014/main" id="{9E079096-941E-4196-BDBD-081D8C244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78852" name="投影片編號版面配置區 3">
            <a:extLst>
              <a:ext uri="{FF2B5EF4-FFF2-40B4-BE49-F238E27FC236}">
                <a16:creationId xmlns:a16="http://schemas.microsoft.com/office/drawing/2014/main" id="{774F6BF0-FD70-4126-B89F-3671024FA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8807B46-1302-4205-8B08-D5744DD63092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63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>
            <a:extLst>
              <a:ext uri="{FF2B5EF4-FFF2-40B4-BE49-F238E27FC236}">
                <a16:creationId xmlns:a16="http://schemas.microsoft.com/office/drawing/2014/main" id="{A163688D-EA2F-4B7C-8245-C8F28C603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備忘稿版面配置區 2">
            <a:extLst>
              <a:ext uri="{FF2B5EF4-FFF2-40B4-BE49-F238E27FC236}">
                <a16:creationId xmlns:a16="http://schemas.microsoft.com/office/drawing/2014/main" id="{64A65C0F-97FD-47C4-9CBD-4A973D955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0900" name="投影片編號版面配置區 3">
            <a:extLst>
              <a:ext uri="{FF2B5EF4-FFF2-40B4-BE49-F238E27FC236}">
                <a16:creationId xmlns:a16="http://schemas.microsoft.com/office/drawing/2014/main" id="{E1059343-91A1-41F2-98AB-A1A6E75C8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2E36873-84F2-48A5-BD21-7DB9D44443B4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64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>
            <a:extLst>
              <a:ext uri="{FF2B5EF4-FFF2-40B4-BE49-F238E27FC236}">
                <a16:creationId xmlns:a16="http://schemas.microsoft.com/office/drawing/2014/main" id="{07766269-AB38-4E1B-A83F-57CF3B4F2F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備忘稿版面配置區 2">
            <a:extLst>
              <a:ext uri="{FF2B5EF4-FFF2-40B4-BE49-F238E27FC236}">
                <a16:creationId xmlns:a16="http://schemas.microsoft.com/office/drawing/2014/main" id="{7BB6C155-3AAA-43BA-B3D8-D7A092B11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2948" name="投影片編號版面配置區 3">
            <a:extLst>
              <a:ext uri="{FF2B5EF4-FFF2-40B4-BE49-F238E27FC236}">
                <a16:creationId xmlns:a16="http://schemas.microsoft.com/office/drawing/2014/main" id="{70222207-5A68-4AB7-81A1-2F8F0F73B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70DB1C2-DD83-425B-A6AF-6A6D26FDFD11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65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>
            <a:extLst>
              <a:ext uri="{FF2B5EF4-FFF2-40B4-BE49-F238E27FC236}">
                <a16:creationId xmlns:a16="http://schemas.microsoft.com/office/drawing/2014/main" id="{DB77C896-C7C1-41FD-9914-3F26FE0F7A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備忘稿版面配置區 2">
            <a:extLst>
              <a:ext uri="{FF2B5EF4-FFF2-40B4-BE49-F238E27FC236}">
                <a16:creationId xmlns:a16="http://schemas.microsoft.com/office/drawing/2014/main" id="{4083C342-C8F0-476A-BFBD-CECC2C30B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4996" name="投影片編號版面配置區 3">
            <a:extLst>
              <a:ext uri="{FF2B5EF4-FFF2-40B4-BE49-F238E27FC236}">
                <a16:creationId xmlns:a16="http://schemas.microsoft.com/office/drawing/2014/main" id="{9CFF76A0-0947-42A1-AB43-094D6F958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70E8DB9-CA60-432D-86B2-9D3D86E55B6F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66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>
            <a:extLst>
              <a:ext uri="{FF2B5EF4-FFF2-40B4-BE49-F238E27FC236}">
                <a16:creationId xmlns:a16="http://schemas.microsoft.com/office/drawing/2014/main" id="{3A72D96A-ABD5-4408-AFCF-A83C16684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備忘稿版面配置區 2">
            <a:extLst>
              <a:ext uri="{FF2B5EF4-FFF2-40B4-BE49-F238E27FC236}">
                <a16:creationId xmlns:a16="http://schemas.microsoft.com/office/drawing/2014/main" id="{EFE4DC66-5E40-440F-8598-FEA052033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7044" name="投影片編號版面配置區 3">
            <a:extLst>
              <a:ext uri="{FF2B5EF4-FFF2-40B4-BE49-F238E27FC236}">
                <a16:creationId xmlns:a16="http://schemas.microsoft.com/office/drawing/2014/main" id="{91B5546E-E714-4C87-96B1-8D69D1197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4D2FD36-C4FD-40AD-8E67-BFAF17714D8C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67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>
            <a:extLst>
              <a:ext uri="{FF2B5EF4-FFF2-40B4-BE49-F238E27FC236}">
                <a16:creationId xmlns:a16="http://schemas.microsoft.com/office/drawing/2014/main" id="{95D90B34-A822-44BB-B64E-A1B67B20B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>
            <a:extLst>
              <a:ext uri="{FF2B5EF4-FFF2-40B4-BE49-F238E27FC236}">
                <a16:creationId xmlns:a16="http://schemas.microsoft.com/office/drawing/2014/main" id="{537C1918-7AA6-4F16-A078-5697E5259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9092" name="投影片編號版面配置區 3">
            <a:extLst>
              <a:ext uri="{FF2B5EF4-FFF2-40B4-BE49-F238E27FC236}">
                <a16:creationId xmlns:a16="http://schemas.microsoft.com/office/drawing/2014/main" id="{628FC397-DB82-4B25-B5D1-8FA05382F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0DD3DEB-FFE6-40A5-8487-8BA8F8E36420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68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>
            <a:extLst>
              <a:ext uri="{FF2B5EF4-FFF2-40B4-BE49-F238E27FC236}">
                <a16:creationId xmlns:a16="http://schemas.microsoft.com/office/drawing/2014/main" id="{95D90B34-A822-44BB-B64E-A1B67B20B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>
            <a:extLst>
              <a:ext uri="{FF2B5EF4-FFF2-40B4-BE49-F238E27FC236}">
                <a16:creationId xmlns:a16="http://schemas.microsoft.com/office/drawing/2014/main" id="{537C1918-7AA6-4F16-A078-5697E5259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9092" name="投影片編號版面配置區 3">
            <a:extLst>
              <a:ext uri="{FF2B5EF4-FFF2-40B4-BE49-F238E27FC236}">
                <a16:creationId xmlns:a16="http://schemas.microsoft.com/office/drawing/2014/main" id="{628FC397-DB82-4B25-B5D1-8FA05382F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0DD3DEB-FFE6-40A5-8487-8BA8F8E36420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69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5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>
            <a:extLst>
              <a:ext uri="{FF2B5EF4-FFF2-40B4-BE49-F238E27FC236}">
                <a16:creationId xmlns:a16="http://schemas.microsoft.com/office/drawing/2014/main" id="{B44FBBE8-40D3-7DB2-6BD3-FA24E9BC8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備忘稿版面配置區 2">
            <a:extLst>
              <a:ext uri="{FF2B5EF4-FFF2-40B4-BE49-F238E27FC236}">
                <a16:creationId xmlns:a16="http://schemas.microsoft.com/office/drawing/2014/main" id="{2F234E72-08FF-5A8E-C0B5-CE68CC8A6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3316" name="投影片編號版面配置區 3">
            <a:extLst>
              <a:ext uri="{FF2B5EF4-FFF2-40B4-BE49-F238E27FC236}">
                <a16:creationId xmlns:a16="http://schemas.microsoft.com/office/drawing/2014/main" id="{8B37B32E-F4DD-48BF-0A2F-9A3C42874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C8D45D4-E3CD-4A79-AF3F-6BB0F2D4637C}" type="slidenum">
              <a:rPr lang="zh-TW" altLang="en-US"/>
              <a:pPr>
                <a:spcBef>
                  <a:spcPct val="0"/>
                </a:spcBef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>
            <a:extLst>
              <a:ext uri="{FF2B5EF4-FFF2-40B4-BE49-F238E27FC236}">
                <a16:creationId xmlns:a16="http://schemas.microsoft.com/office/drawing/2014/main" id="{6091D1AD-4794-A2D2-A5AD-E504956F2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備忘稿版面配置區 2">
            <a:extLst>
              <a:ext uri="{FF2B5EF4-FFF2-40B4-BE49-F238E27FC236}">
                <a16:creationId xmlns:a16="http://schemas.microsoft.com/office/drawing/2014/main" id="{B5DA1B25-DA34-345C-723D-DD9FEA7F9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4" name="投影片編號版面配置區 3">
            <a:extLst>
              <a:ext uri="{FF2B5EF4-FFF2-40B4-BE49-F238E27FC236}">
                <a16:creationId xmlns:a16="http://schemas.microsoft.com/office/drawing/2014/main" id="{B9CF5289-D15E-F2B1-5E86-01F311279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B3DFBF-617B-4509-A99A-699E80EA9342}" type="slidenum">
              <a:rPr lang="zh-TW" altLang="en-US"/>
              <a:pPr>
                <a:spcBef>
                  <a:spcPct val="0"/>
                </a:spcBef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>
            <a:extLst>
              <a:ext uri="{FF2B5EF4-FFF2-40B4-BE49-F238E27FC236}">
                <a16:creationId xmlns:a16="http://schemas.microsoft.com/office/drawing/2014/main" id="{E8FC9D6E-0147-5755-11E3-2415D92237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>
            <a:extLst>
              <a:ext uri="{FF2B5EF4-FFF2-40B4-BE49-F238E27FC236}">
                <a16:creationId xmlns:a16="http://schemas.microsoft.com/office/drawing/2014/main" id="{CC86979D-D4E5-C7E3-CACB-FABF76A9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0" name="投影片編號版面配置區 3">
            <a:extLst>
              <a:ext uri="{FF2B5EF4-FFF2-40B4-BE49-F238E27FC236}">
                <a16:creationId xmlns:a16="http://schemas.microsoft.com/office/drawing/2014/main" id="{FD9FA0E7-C283-9618-4AF8-C8D721989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D094A4-3CE1-426C-894B-2AAA6A2E66AA}" type="slidenum">
              <a:rPr lang="zh-TW" altLang="en-US" sz="1200"/>
              <a:pPr/>
              <a:t>9</a:t>
            </a:fld>
            <a:endParaRPr lang="zh-TW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E9E012-C95B-4E4F-8A32-FBC24C1CD9F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4E06D1-AB87-414C-870D-DD64FA274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FE4973-85D6-4A5C-95A3-6F876D12E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34E7830-5BE4-49F3-AD69-A2C48B00987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8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9FA09B1-A8D1-4A89-9037-3ABAB539AB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ED149FF-BF76-4BC7-A8D9-E1E73C67F0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063D8A-E063-4039-B3F1-3FB508FAFA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150B0-33CC-4344-82D8-A67EE357621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59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B54233D-72AF-4A8C-9BFD-723ED5F50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5568008-B7F7-438C-B420-C1A8EA4B2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B1CEE03-46A1-40B9-BD7A-AAC22B3599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F03C5-7F2A-4D35-A4DF-B60F882C68B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4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B47B23C-A2BA-479A-847F-2EE2690CB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338D13D-E028-4ECD-A128-7CFC83CBD1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DBF7C06-7231-40D2-8731-1D32F3599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5FC78-EFB1-4830-89DB-A2938371AF9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2564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634F42-7B36-42B3-AD59-02F727730F3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B77B1-D945-47A1-AB3F-F8195BD78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10BBC7-6EC3-4058-9386-153888E4F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38279566-B31A-4B3D-B2C9-210CCF2B7A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183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97A68A7-E8AB-4AA3-A1B4-63A6E79E84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2E2D9CD-5967-4BC0-B543-5B429F406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8574A8B-D16F-4BCF-9A93-198D0DE5C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24E5C-CFC9-417F-B303-26A2F5C352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52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F85D419-001F-410B-A917-B5C8CCF92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3AA1D02-46C2-4C37-BE46-082DB5E05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5C22D81-3116-43F9-A64B-734BBEE9C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B94BE-2182-4409-9115-00033B4C9E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95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2427D21-F7E3-4D74-99E1-BD15E81FC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52FD695-EF24-4B39-95F2-F0710CF15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F1CC632-CA90-4904-994A-0D8C5E32D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5506F-83D8-4116-9383-382181DA91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63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C92032E-3E00-41D8-957C-33EC95D48A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1FC0F6B-7757-4C15-967C-BB6284F8F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B1EF1F4-1040-4046-84CE-F5EA456239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FD47A-5EE0-4920-8F05-8F350C11AA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739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2EB0905-CE55-4F8D-937F-12D29AF3AD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166F910-8415-4A5F-BA71-6FDC92642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77D5B74-A3AB-471C-81F4-8E4FF6EEE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5E80A-1483-44F5-80C4-FE1D5DAD58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104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7598E3A-AFBC-46BB-8D82-0D39C0508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399A3FA-D5E1-461F-B44E-C49906F5B5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32803CA-8AC9-41B7-B210-97FA4FA2B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6CBB2-1B96-496D-8FFA-56FAA7ED9C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86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5D6E2AD-CE37-411E-A197-5C276E32D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C9403C9-66E0-45DF-986D-57EDFAE10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C36AEA8-036D-4F4E-9CC3-5D3458177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6D04-5DB7-4A19-B104-3D165860FE4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0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333B61E-43F1-49AD-81D7-39C7789292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3F0836-0F9F-4668-8E39-BBE0016E6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4F2CE94-05EC-40EF-9275-736F72FE9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F6908-4C8E-4EA1-A3E5-B2C98813EF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68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7384625-4F30-41F5-8BA9-47528E8D70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A51115F-72A3-45FA-9B55-972866CF5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80E4E0B-8D3E-40CD-94B4-66C12899B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06450-7DB3-4717-BD2E-A58F0795ED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431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11FB4D8-2CAA-4F96-9BBA-999B083F11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65C0BA5-0689-4B19-B44D-9D5516B1B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8904B0A-E550-48C1-8F6D-6CA6F6BCB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8E81C-EF72-48F6-9D0F-1791C2E037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05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1861289-95F9-4872-87CE-40C298097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1AC6516-4850-4FA5-9A7B-BDC824ACD8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6646CC5-9ADF-4EF7-A389-1AD039AD4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CE86-7282-41A2-98F5-6C65B08B7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71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39AF8C0-8709-4F79-A79C-3A608FFEF5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AD81A69-E5FC-4FE3-9465-5B37EAA36E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129D93A-475B-4388-8965-A32272F27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D9E02-B2FB-49DA-96E3-8BB927FA50D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29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E02A34C-AD2C-499A-B198-4DBBB0D530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BC672C8-A998-4293-9CF4-309197598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44897FC-6B4E-4DFE-BA93-9799C2CEF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BA7E2-E652-485A-8F2C-2EC9D6F3E94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61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49213AF-807A-4216-BB0F-F8E9BE62B8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17A6B11-BCBA-45EB-BE17-555976A130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FC4DCFB-8D60-4FA6-8B86-FA54D6E78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11474-7DAA-40CB-9B77-835091952A4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81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32A5969-E5CA-485F-B985-A15D36818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83B1508-5D26-4E52-81D7-4EED949F9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CF9D239-FF00-4516-92AA-C861D6DC5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7B3C1-F612-4382-BD28-2CFF608D98C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56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BBC1563-C115-4976-ABB4-1DE48CA43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C0B6B58-5AFB-40E1-ACB8-D491EC9E4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C20D449-D433-4A19-B25E-2EBA7933A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0261B-3E60-4BA9-810B-F60E3AB60DC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77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FC83238-3436-4BC8-89CE-19DD7FFB17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A4DEAFD-7234-470F-8539-2F26367BA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E3A1BCB-9DCA-4029-94AD-7C5A19733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6991D-49F9-495F-96EB-D93E5C235F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01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6DD6946-89F5-4C30-92DC-F9A249B8C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FA0B1C8-37FE-4F55-B27D-5E9EAEE7E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9DBE630-00C0-4C7D-996E-6346649CD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9AFAE-9B28-4F4D-932E-FD51D3EC70B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71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2D26AD19-ECCF-471E-84DE-C7293F37E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9426C9B-D47B-49D8-A71A-D65CC8A5AE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251C8BD1-4805-4A24-AD35-DC664F355A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0603CF54-F76A-40E6-B790-C673C1D2F5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/>
            </a:lvl1pPr>
          </a:lstStyle>
          <a:p>
            <a:fld id="{9807171C-F85C-4E1B-BA33-D69ADC344340}" type="slidenum">
              <a:rPr lang="zh-TW" altLang="en-US"/>
              <a:pPr/>
              <a:t>‹#›</a:t>
            </a:fld>
            <a:endParaRPr lang="zh-TW" altLang="en-US"/>
          </a:p>
        </p:txBody>
      </p:sp>
      <p:pic>
        <p:nvPicPr>
          <p:cNvPr id="1030" name="Picture 10" descr="C:\WINNT\Profiles\rebeccal\Personal\pics\strtegic1.jpg">
            <a:extLst>
              <a:ext uri="{FF2B5EF4-FFF2-40B4-BE49-F238E27FC236}">
                <a16:creationId xmlns:a16="http://schemas.microsoft.com/office/drawing/2014/main" id="{8FA69E83-5B40-475C-A7E7-B6FF9F2E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1">
            <a:extLst>
              <a:ext uri="{FF2B5EF4-FFF2-40B4-BE49-F238E27FC236}">
                <a16:creationId xmlns:a16="http://schemas.microsoft.com/office/drawing/2014/main" id="{E2577180-6A11-4AE5-B435-135213AD2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C8183696-73AD-4751-B2E0-8217249DB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709CAAC4-E389-45C0-96E1-6EF1EF2646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1DA2207A-6FAC-4C21-957E-0AD1A903D4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6AC1B1B9-E117-40AC-8002-F4A48B99AF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/>
            </a:lvl1pPr>
          </a:lstStyle>
          <a:p>
            <a:pPr>
              <a:defRPr/>
            </a:pPr>
            <a:fld id="{10FAF240-D5A9-4615-A810-4C36C71002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0" name="Picture 10" descr="C:\WINNT\Profiles\rebeccal\Personal\pics\strtegic1.jpg">
            <a:extLst>
              <a:ext uri="{FF2B5EF4-FFF2-40B4-BE49-F238E27FC236}">
                <a16:creationId xmlns:a16="http://schemas.microsoft.com/office/drawing/2014/main" id="{77D9F179-27EE-4EBC-BEA0-0DD47F9A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1">
            <a:extLst>
              <a:ext uri="{FF2B5EF4-FFF2-40B4-BE49-F238E27FC236}">
                <a16:creationId xmlns:a16="http://schemas.microsoft.com/office/drawing/2014/main" id="{6BFFA35D-5468-4E67-AD0E-2F199AC83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7261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ulls-fun-photo-composing-266255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&#31461;&#24180;-&#22238;&#24518;-&#31179;-&#20799;&#31461;-&#20048;&#36259;-&#23401;&#23376;-&#25910;&#33719;-&#27426;&#20048;-&#24180;&#36731;-&#24184;&#31119;-2483894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6%9C%AC%E4%B9%A6-%E8%AF%BB%E5%8F%96-danbo-%E6%95%B0%E5%AD%97-%E6%BB%91%E7%A8%BD-%E5%8F%AF%E7%88%B1-%E4%B9%A6%E9%A1%B5-%E6%96%87%E5%AD%A6-%E5%9B%BE%E4%B9%A6-3172772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6%89%8B-%E5%8F%8B%E8%B0%8A-%E6%9C%8B%E5%8F%8B-%E5%84%BF%E7%AB%A5-%E4%B9%90%E8%B6%A3-%E5%B9%B8%E7%A6%8F-%E8%A7%A6%E6%91%B8-%E9%9B%86%E5%9B%A2-%E4%B8%80%E8%B5%B7-%E5%AE%B6%E5%BA%AD-2847508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sad-longing-love-danbo-danboard-4604666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pixabay.com/zh/&#23567;&#30007;&#23401;-&#38544;&#34255;-&#20260;&#24515;-&#20799;&#31461;-&#24656;&#24807;-&#26517;&#22836;-&#27801;&#21457;-&#26517;&#22836;&#22561;&#22418;-1635065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wootton/7637125258/in/photolist-cCSggq-ddQVv3-4hkkUj-ameSea-oabUF-9KD3RU-3YPkSt-dguHRb-yxpM11-7hn9kh-nkNjzF-dZEyEc-2KRvnf-7fwwpz-uSFQv-ddQTo4-vprDom-4A9ZA6-bsvvht-7fwvJ4-dzbqFv-dzbpyF-7fwvha-cwuC1o-5rnFk6-92DWKd-PYHj5-cCR6Q3-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&#24551;&#20260;&#30340;&#23401;&#23376;-&#21452;&#23618;-&#29609;&#20855;-&#23401;&#23376;&#20204;-&#23156;&#20799;-&#35270;&#22270;-&#30007;&#23401;-&#24773;&#32490;-&#23478;&#24237;-1759986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4%BA%BA-%E5%B0%8F-%E7%94%B7%E5%AD%A9-%E5%AD%A9%E5%AD%90-%E5%84%BF%E7%AB%A5-%E5%86%85-%E7%81%AB%E8%BD%A6-%E9%93%81%E8%B7%AF-%E8%BD%A6-%E7%9C%8B%E7%9D%80%E7%AA%97%E5%A4%96-731165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5%B0%8F-%E5%A5%B3%E5%AD%A9-%E8%B5%B0-%E9%98%B4%E5%BD%B1-%E5%A2%99-%E5%BF%AB%E4%B9%90-%E5%84%BF%E7%AB%A5-%E5%B9%B4%E8%BD%BB-%E4%BA%BA-%E5%A5%B3%E6%80%A7-%E5%AD%A9%E5%AD%90-217613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5%AD%A4%E7%AB%8B-%E5%8F%AF%E7%88%B1-%E5%B9%B4%E8%BD%BB-%E5%84%BF%E7%AB%A5-%E8%82%96%E5%83%8F-%E5%A4%B4%E5%8F%91-%E5%B7%A5%E4%BD%9C%E5%AE%A4-%E4%BA%BA%E7%B1%BB-%E9%9D%92%E5%B0%91%E5%B9%B4-3215635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sad-longing-love-danbo-danboard-4604666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pixabay.com/zh/&#23567;&#30007;&#23401;-&#38544;&#34255;-&#20260;&#24515;-&#20799;&#31461;-&#24656;&#24807;-&#26517;&#22836;-&#27801;&#21457;-&#26517;&#22836;&#22561;&#22418;-1635065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5%A5%B3%E5%AD%A9-%E8%8B%B1%E8%AF%AD-%E5%AD%97%E5%85%B8-%E7%A0%94%E7%A9%B6-%E5%AD%A6%E6%A0%A1-%E8%AF%BB-%E4%B9%A6-%E7%BB%8F%E9%AA%8C%E6%95%99%E8%AE%AD-%E8%AE%A4%E4%B8%BA-%E6%B3%A8%E6%84%8F-2771936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actout81/4786691139/in/photolist-8hZ3vz-dWdwtB-nSYnVt-ch6hgd-nSTTbG-cnndyw-4b1Lhn-HSfDL-8hZ3U6-nSYoDx-8bWxSE-6PQZPL-dP6EGy-K7x2y-HSfDE-nSTUCE-nSYnZ6-chppk1-eXwzbB-y3Yt27-L7qLj-L7qws-4r45xG-efpxmF-ch6gt5-L7qLo-95SUwh-8ky2Vu-L7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7%94%B7%E5%AD%A9-%E5%84%BF%E7%AB%A5-%E6%92%AD%E6%94%BE-%E5%BF%AB%E4%B9%90-%E5%AD%A9%E5%AD%90-%E7%AB%A5%E5%B9%B4-%E6%AC%A2%E4%B9%90-%E6%92%AD%E6%94%BE-%E7%8E%A9%E8%80%8D-%E5%A4%8F%E5%A4%A9-477013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irl-balloon-composing-child-heart-2934257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s://pixabay.com/zh/&#23567;&#30007;&#23401;-&#38544;&#34255;-&#20260;&#24515;-&#20799;&#31461;-&#24656;&#24807;-&#26517;&#22836;-&#27801;&#21457;-&#26517;&#22836;&#22561;&#22418;-1635065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evosdelphin/3965784988/in/photolist-73rFHf-gGWYE-5MpNxg-9bWCnF-4mMC63-wrr1my-nx9zs8-GeACx1-2aFgfUU-9WK8WH-2hfvKSd-2jmxvJk-Rxwu88-2iBBk5q-s225NE-6292SY-2f5yPJz-2go126P-7iwQs-2fitx1h-2gba92g-fQqMny-RPsVV6-2fCJrwr-2fkf9bn-8sbsyv-8deddD-2djtBr4-9iQbRf-8fhs4a-nLXcso-qCd54g-fvjSgF-2jsvTSU-2aQhyBC-2i3bYYq-68ywhg-7f6MAn-2hZuXto-dYXxZf-wwUGi-5Vi19r-7sGidD-7LSy7w-94rA2K-5MpNBK-cZSBxG-2iLTcS2-RRFPpC-oreGMJ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amona538/8564396740/in/photolist-e3NLLL-o3oJhc-rh4ch6-fdmrjh-dJFJn-AzeAP-bGz3sv-bW7bFu-irJuJg-bW7bob-ege3Bs-bW7bt9-bCZZYC-bwEDWn-5nVHN9-DVPM-5Ui62v-dcJXao-bukdf6-d5LGVb-qBwZoY-5LTRsF-ihRQTA-9pJUsx-ah8uBq-jZftD6-8M9in5-auK2uT-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&#20260;&#24515;&#30340;&#20154;-&#24754;&#20260;&#30340;&#20799;&#23376;-&#35013;&#21368;&#30721;&#22836;-&#26080;&#23478;&#21487;&#24402;-2857248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5%85%94-%E5%8A%A8%E7%89%A9-%E5%AE%A0%E7%89%A9-%E5%84%BF%E7%AB%A5%E7%8E%A9%E5%85%B7-%E6%B3%B0%E8%BF%AA-%E5%A4%A9%E7%A9%BA-1158594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eventlecri/2291280647/in/photolist-4utpUK-61X9Ys-jXqayH-j9GNmu-7PbUy3-9RPREg-9RSMz3-4j7GiS-dANTM-3grnoG-bF27Fe-pGGAW-61SV5i-ALM7t-7PePMq-49Lf8C-qTTw3H-8Gyyw8-qtBbR-vB2RC-oy3LWv-4oJfAJ-5KUfRT-N35y-29UdEL-6RdBYa-9RSJ8j-8AJ6gh-9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5%A5%B3%E5%AD%90-%E5%AD%A6%E4%B9%A0-%E4%B9%A6%E7%B1%8D-%E9%98%85%E8%AF%BB-%E6%88%90%E4%BA%BA-%E5%BA%8A-%E5%A5%B3%E5%AD%A9-%E6%88%BF%E9%97%B4-1852907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zh/%E5%A5%B3%E5%AD%A9-%E6%82%B2%E4%BC%A4-%E7%BB%9D%E6%9C%9B-%E5%AF%82%E5%AF%9E-%E5%91%A8%E5%88%B0-%E5%AD%A9%E5%AD%90-%E9%87%91%E5%8F%91-%E5%A4%B4-%E5%A5%B3%E6%80%A7-%E9%83%81%E9%97%B7-3422711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7%94%B7%E4%BA%BA-%E5%B7%A5%E4%BD%9C%E5%AE%A4-%E8%82%96%E5%83%8F-%E5%85%89-%E7%94%B7%E5%AD%A9-%E7%81%AF-%E9%BB%91%E4%B8%8E%E7%99%BD-%E7%9B%B8%E5%AF%B9%E4%BA%8E-%E5%85%B3%E4%BA%8E-1252993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edimka/5267083915/in/photolist-92rbxD-7CMKra-nWBbLC-3HfNzy-N6vnU-fPGiUi-r6LEws-fWt8r-q9Znus-fKTKZ-gKFXc-6DwgYd-p9ptRc-dHGpqH-pkgMCJ-2jd2A-4VJR2U-7B2Nqq-3cixN-dXCu7-ni3Ge3-rpKtLG-kij9a-zAo1fg-eKnzev-54c6hd-fDyUir-6DwgY9-6DwgY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4547181@N00/20633289438/in/photolist-xri16C-HJEhm-xjA7a9-4zrbR7-kRwkj8-gFAjra-9rtQaE-dqTJcB-2w87aB-77fn1B-5vgsHe-5kKVmr-5PQFZN-7pV58v-xsuSx-eL6xFh-87xM6W-bXxdXm-56Z13f-oy1NcA-5dCi3s-Lt7jS-scS1Vp-pfM3yR-e5s14N-6b9zFy-5dCnR7-rY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4%BA%BA%E7%9A%84-%E5%AD%A9%E5%AD%90-%E5%A5%B3%E5%AD%A9-%E9%87%91%E5%8F%91-%E9%9D%A2%E5%AF%B9-%E6%9F%A5%E7%9C%8B-%E6%82%B2%E4%BC%A4-%E5%91%A8%E5%88%B0-%E5%87%BA-%E6%80%A7%E8%B4%A8-746661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5%A5%B3%E5%AD%A9-%E5%AD%A9%E5%AD%90-%E5%84%BF%E7%AB%A5-%E5%A5%B3%E5%84%BF-%E5%AE%B6%E5%BA%AD-%E6%9E%AB%E5%8F%B6-%E7%A7%8B%E5%A4%A9-%E7%A7%8B-%E8%87%AA%E7%84%B6-%E6%88%B7%E5%A4%96-2607176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jpeg"/><Relationship Id="rId4" Type="http://schemas.openxmlformats.org/officeDocument/2006/relationships/hyperlink" Target="https://pixabay.com/zh/&#23567;&#30007;&#23401;-&#38544;&#34255;-&#20260;&#24515;-&#20799;&#31461;-&#24656;&#24807;-&#26517;&#22836;-&#27801;&#21457;-&#26517;&#22836;&#22561;&#22418;-1635065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17305559@N00/448864139/in/photolist-FExET-ohJKse-7v62RK-jMp81r-kjpnVT-cS8wFy-oSb4o9-84rwNc-r62K7e-7UJ5R8-6g9bU-9AweSC-bmToN3-bvH7CD-ez4HM-8R2q15-KKozk-3m5Umz-2gtYxq-aVXf8F-bdQrap-oAeAvZ-5QZVUM-pTQXLB-bY9d3h-pWR58n-anYLSq-b9PUt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&#23567;&#30007;&#23401;-&#38544;&#34255;-&#20260;&#24515;-&#20799;&#31461;-&#24656;&#24807;-&#26517;&#22836;-&#27801;&#21457;-&#26517;&#22836;&#22561;&#22418;-1635065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5%A5%B3%E5%AD%90-%E4%BC%9E-%E6%B5%AE%E5%8A%A8-%E8%B7%B3%E8%B7%83-%E9%BB%84%E8%89%B2%E8%83%8C%E6%99%AF-%E8%89%BA%E6%9C%AF-%E5%9F%8E%E5%B8%82-%E6%97%B6%E5%B0%9A-%E5%A5%B3%E5%AD%A9-1245817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irl-sad-chair-sit-thoughtful-1906187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s://pixabay.com/zh/&#23567;&#30007;&#23401;-&#38544;&#34255;-&#20260;&#24515;-&#20799;&#31461;-&#24656;&#24807;-&#26517;&#22836;-&#27801;&#21457;-&#26517;&#22836;&#22561;&#22418;-1635065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actout81/5261826705/in/photolist-91YeL6-oYahzf-pkMoAQ-92ykxv-rdk2f9-9GX2Se-4wYRKL-SxyCB-9SZnwk-xRret-pswvXc-cxwU5U-pK1ovz-6AYjHj-cigxpj-ajVZus-bRXTqx-92Btbf-oNa2To-2D1U8w-oVhhVz-zuMj6-2YhE5-db9ZfA-bQ7ZkV-6HjzC3-a1NAvH-dRhnh-J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zh/%E7%BB%9D%E6%9C%9B-%E6%82%B2%E4%BC%A4-%E9%83%81%E9%97%B7-%E5%93%AD-%E6%8D%9F%E5%A4%B1-%E5%85%B3%E6%B3%A8-%E5%B0%91%E5%B9%B4-%E6%8A%91%E9%83%81%E7%97%87-%E5%A5%B3%E5%AD%A9-%E6%8A%98%E7%A3%A8-2048905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zh/%E4%BA%BA%E7%B1%BB-%E8%B0%B7%E6%AD%8C-pinterest-%E6%A8%A1%E5%BC%8F-%E7%A4%BE%E4%BC%9A-%E5%AA%92%E4%BD%93-%E7%BD%91%E7%BB%9C-3175027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danbo-%E6%95%B0%E5%AD%97-%E5%88%86%E9%9A%94-%E5%B0%8F%E5%A7%90-%E5%85%89%E7%9B%98-%E6%82%B2%E4%BC%A4-%E6%B8%B4%E6%9C%9B-%E5%8F%AF%E7%88%B1-%E4%B9%90%E8%B6%A3-1870361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hyperlink" Target="https://pixabay.com/zh/&#23567;&#30007;&#23401;-&#38544;&#34255;-&#20260;&#24515;-&#20799;&#31461;-&#24656;&#24807;-&#26517;&#22836;-&#27801;&#21457;-&#26517;&#22836;&#22561;&#22418;-1635065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zh/%E8%AE%A1%E7%AE%97%E6%9C%BA-%E7%AC%94%E8%AE%B0%E6%9C%AC%E7%94%B5%E8%84%91-%E6%8A%80%E6%9C%AF-%E5%8A%9E%E5%85%AC%E6%A1%8C-%E5%8A%9E%E5%85%AC%E5%AE%A4-%E4%BD%9C%E6%9B%B2-3114274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actout81/4720136318/in/photolist-8c6W5E-5hjwUU-4b6QrJ-8c3As4-4b2GTB-4b2GTF-5hjRd3-4b1Lgg-4b5X4m-5khQkm-7jr5qN-4b6F2j-4b5PW9-4b1Lgt-4b6Pq3-4b22Fc-4b2GTx-4b5X4y-4b22Fe-4b6QrC-4b2S1p-4b5X4d-4b2S1t-4b6F2o-4b2GTD-4b22Fg-4b6QrA-4b6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4%BA%BA-%E7%94%B7-%E7%94%B7%E5%AD%90-%E5%B9%B4%E8%BD%BB-%E7%94%B7%E5%AD%A9-%E7%94%9F%E6%B4%BB%E6%96%B9%E5%BC%8F-%E6%97%B6%E5%B0%9A-%E5%87%89-%E4%BC%91%E9%97%B2-%E5%93%80%E4%BC%A4-802090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ixabay.com/zh/%E8%8A%B1-%E8%8A%B1%E7%93%B6-%E4%B8%B0%E5%AF%8C%E5%A4%9A%E5%BD%A9-%E7%B2%89%E7%BA%A2%E8%89%B2-%E8%B0%A2%E8%B0%A2-%E8%83%8C%E6%99%AF-%E7%88%B1%E6%83%85-%E6%83%85%E4%BA%BA%E8%8A%82-317542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memon/5281453002/in/photolist-93GPYw-nN3cfZ-7UTmVK-dZrrr-mLTYN7-gXvhUX-7CBSbv-5ZvVMf-fKm5e6-4xVdmq-dtgLMo-88G64K-VyBkTm-6DruhW-oeXqzE-9grNy-2qCXZf-8B9xrH-5Xx3no-7ASABK-e4pR7-bqNgjC-6JMRS8-5YW8LF-Dn2miV-7SinmX-B4uAyk-q9yT2J-K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4%B9%A6%E7%B1%8D-%E4%B9%A6-%E9%98%85%E8%AF%BB-%E5%BA%93-%E5%A5%B3%E5%AD%90-%E8%AE%A4%E4%B8%BA-101%E5%8E%9F%E5%9B%A0-%E7%99%BD-%E5%AE%A2%E5%8E%85-%E6%94%BE%E6%9D%BE-3454392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tozwyc.pixnet.net/blog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head-person-face-man-portrait-3125151/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atoz.wyc@gmail.com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facebook.com/groups/309123442881273/" TargetMode="External"/><Relationship Id="rId5" Type="http://schemas.openxmlformats.org/officeDocument/2006/relationships/hyperlink" Target="http://www.facebook.com/301ADHD" TargetMode="External"/><Relationship Id="rId4" Type="http://schemas.openxmlformats.org/officeDocument/2006/relationships/hyperlink" Target="http://www.facebook.com/WYCClinicalPsychologist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e.co/3slBUmo?fbclid=IwAR3tr8MpYnBzCVjv9EmvNREwPjy5ygk7WKoCg6QPqAAb515bYNINfLAyghE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bit.ly/3rJxYgf?fbclid=IwAR0iXNTtfRZ_0-sxiCxjuECzXWxilZfaM6dXmHdkmXqbHzenJcgyN56hpEw" TargetMode="External"/><Relationship Id="rId5" Type="http://schemas.openxmlformats.org/officeDocument/2006/relationships/hyperlink" Target="https://bit.ly/3Jcz0HB?fbclid=IwAR0hr0Jc83QYnynWqc5dbDD2N6sG-Tt-jpGx3er29GmCsO56U47Z3kAQY6A" TargetMode="External"/><Relationship Id="rId4" Type="http://schemas.openxmlformats.org/officeDocument/2006/relationships/hyperlink" Target="https://spoti.fi/3rB60Dm?fbclid=IwAR06LB1zH9I-8iVqa8UiJVT6ssBXIzlcxfRu9Q_q1Jd1NVXAg3yUHeGjYM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psychology-subconscious-mind-1580252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xlfly/1834725880/in/photolist-3N8s5Q-iyfjEc-6bAgKv-6DjKHF-e7KrdE-9rPXEz-pAx4Kh-3YkWPd-MRMHo-4CgVZF-qqFV8w-8NLCtA-pDtFcp-aPvCKi-cpPiaw-obxXMt-pbzDeM-JZXPFt-6a85ax-nZ5QM-dha8df-iyibmU-Go9CtV-mc16EB-58Eeti-nSGQpR-nqnAsH-5uZ9CQ-5EERAG-8M1bkw-bU9bcn-6XDmDy-aDBYEi-pjgHSf-4LWC8y-nigszh-cKnmz5-bf7TRr-88bgji-dNdXLH-21NyvF9-dVUtuT-8XSuvF-8BQW3S-67mKuS-4oHRte-hXVQoz-csgXgf-p9BQSM-aTqHM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6%B2%B3%E9%A9%AC-%E7%9B%92-%E7%8E%A9%E5%85%B7-%E9%98%B4%E5%BD%B1-%E6%99%9A%E9%97%B4-%E9%BB%91-%E7%99%BD-%E7%AA%97%E5%8F%B0-%E8%83%8C%E6%99%AF-%E5%A3%81%E7%BA%B8-8922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pixabay.com/zh/&#23567;&#30007;&#23401;-&#38544;&#34255;-&#20260;&#24515;-&#20799;&#31461;-&#24656;&#24807;-&#26517;&#22836;-&#27801;&#21457;-&#26517;&#22836;&#22561;&#22418;-163506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>
            <a:extLst>
              <a:ext uri="{FF2B5EF4-FFF2-40B4-BE49-F238E27FC236}">
                <a16:creationId xmlns:a16="http://schemas.microsoft.com/office/drawing/2014/main" id="{048A9FC4-D13B-4DC5-8E03-C3BF5FEBB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C980D3E-BC8C-4B74-B909-52594C1D11E3}" type="slidenum">
              <a:rPr kumimoji="0" lang="zh-TW" altLang="en-US" sz="1400"/>
              <a:pPr eaLnBrk="1" hangingPunct="1"/>
              <a:t>1</a:t>
            </a:fld>
            <a:endParaRPr kumimoji="0" lang="zh-TW" altLang="en-US" sz="14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FBC47474-783E-48F3-9999-E40EF417E5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24200" y="685800"/>
            <a:ext cx="6018213" cy="3352800"/>
          </a:xfrm>
        </p:spPr>
        <p:txBody>
          <a:bodyPr/>
          <a:lstStyle/>
          <a:p>
            <a:pPr eaLnBrk="1" hangingPunct="1">
              <a:defRPr/>
            </a:pPr>
            <a:endParaRPr lang="zh-TW" alt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91D636DB-E2BF-4DCB-BCA5-434B7F440F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408613" cy="1752600"/>
          </a:xfrm>
          <a:ln/>
        </p:spPr>
        <p:txBody>
          <a:bodyPr/>
          <a:lstStyle/>
          <a:p>
            <a:pPr eaLnBrk="1" hangingPunct="1"/>
            <a:endParaRPr lang="en-US" altLang="zh-TW" sz="2400" b="1">
              <a:solidFill>
                <a:srgbClr val="990000"/>
              </a:solidFill>
              <a:latin typeface="Georgia" panose="02040502050405020303" pitchFamily="18" charset="0"/>
            </a:endParaRPr>
          </a:p>
        </p:txBody>
      </p:sp>
      <p:pic>
        <p:nvPicPr>
          <p:cNvPr id="3077" name="圖片 4" descr="IMG_8885.JPG">
            <a:extLst>
              <a:ext uri="{FF2B5EF4-FFF2-40B4-BE49-F238E27FC236}">
                <a16:creationId xmlns:a16="http://schemas.microsoft.com/office/drawing/2014/main" id="{FB463E7F-E1F7-4B27-94A5-9B1D7AA49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205DAFA-F016-49E0-B918-5A190CCF1EB8}"/>
              </a:ext>
            </a:extLst>
          </p:cNvPr>
          <p:cNvSpPr txBox="1"/>
          <p:nvPr/>
        </p:nvSpPr>
        <p:spPr>
          <a:xfrm>
            <a:off x="179512" y="2248525"/>
            <a:ext cx="572293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普特融合班級經營與特殊生性別平等教育</a:t>
            </a:r>
            <a:endParaRPr lang="zh-TW" alt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5F60954-78FC-448F-A9D1-7178522A7C56}"/>
              </a:ext>
            </a:extLst>
          </p:cNvPr>
          <p:cNvSpPr txBox="1"/>
          <p:nvPr/>
        </p:nvSpPr>
        <p:spPr>
          <a:xfrm>
            <a:off x="468313" y="5157788"/>
            <a:ext cx="3743325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王意中 臨床心理師</a:t>
            </a:r>
          </a:p>
          <a:p>
            <a:pPr algn="ctr">
              <a:defRPr/>
            </a:pP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王意中心理治療所 </a:t>
            </a:r>
            <a:r>
              <a:rPr lang="zh-TW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所長</a:t>
            </a:r>
            <a:r>
              <a:rPr lang="zh-TW" alt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／</a:t>
            </a:r>
            <a:r>
              <a:rPr lang="zh-TW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負責心理師</a:t>
            </a:r>
            <a:endParaRPr lang="en-US" altLang="zh-TW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589CCE4-A409-C696-A965-172AC19F1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38" y="1127125"/>
            <a:ext cx="7451725" cy="685800"/>
          </a:xfrm>
        </p:spPr>
        <p:txBody>
          <a:bodyPr/>
          <a:lstStyle/>
          <a:p>
            <a:pPr>
              <a:defRPr/>
            </a:pPr>
            <a:r>
              <a:rPr lang="en-US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人際關係的融合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C5AA499-E3E3-07C9-2A88-0F647CE10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438400"/>
            <a:ext cx="7162800" cy="1905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</a:t>
            </a:r>
            <a:endParaRPr lang="en-US" altLang="zh-TW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0484" name="矩形 4">
            <a:extLst>
              <a:ext uri="{FF2B5EF4-FFF2-40B4-BE49-F238E27FC236}">
                <a16:creationId xmlns:a16="http://schemas.microsoft.com/office/drawing/2014/main" id="{461297D6-1A19-F32C-15A4-E46D5A66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516563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FF0000"/>
                </a:solidFill>
              </a:rPr>
              <a:t>Photo</a:t>
            </a:r>
            <a:r>
              <a:rPr lang="zh-TW" altLang="zh-TW" sz="1200" b="1">
                <a:solidFill>
                  <a:srgbClr val="FF0000"/>
                </a:solidFill>
              </a:rPr>
              <a:t>：</a:t>
            </a:r>
            <a:r>
              <a:rPr lang="en-US" altLang="zh-TW" sz="1200" b="1">
                <a:solidFill>
                  <a:srgbClr val="FF0000"/>
                </a:solidFill>
                <a:hlinkClick r:id="rId3"/>
              </a:rPr>
              <a:t>pixel2013</a:t>
            </a:r>
            <a:r>
              <a:rPr lang="en-US" altLang="zh-TW" sz="1200" b="1">
                <a:solidFill>
                  <a:srgbClr val="FF0000"/>
                </a:solidFill>
              </a:rPr>
              <a:t>, CC Licensed. </a:t>
            </a:r>
            <a:endParaRPr lang="zh-TW" altLang="zh-TW" sz="1200" b="1">
              <a:solidFill>
                <a:srgbClr val="FF0000"/>
              </a:solidFill>
            </a:endParaRPr>
          </a:p>
        </p:txBody>
      </p:sp>
      <p:sp>
        <p:nvSpPr>
          <p:cNvPr id="20485" name="AutoShape 2" descr="http://www.addictinginfo.org/wp-content/uploads/2015/02/654290-bully.jpg">
            <a:extLst>
              <a:ext uri="{FF2B5EF4-FFF2-40B4-BE49-F238E27FC236}">
                <a16:creationId xmlns:a16="http://schemas.microsoft.com/office/drawing/2014/main" id="{99D34E71-FC85-8196-8EFD-3FD5AE77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20486" name="Picture 2" descr="Gulls, Fun Photo, Composing, Background Image, Knokke">
            <a:extLst>
              <a:ext uri="{FF2B5EF4-FFF2-40B4-BE49-F238E27FC236}">
                <a16:creationId xmlns:a16="http://schemas.microsoft.com/office/drawing/2014/main" id="{9AB312B2-ED2B-59B6-1BEC-7CD07CE2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2349500"/>
            <a:ext cx="610235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5">
            <a:extLst>
              <a:ext uri="{FF2B5EF4-FFF2-40B4-BE49-F238E27FC236}">
                <a16:creationId xmlns:a16="http://schemas.microsoft.com/office/drawing/2014/main" id="{2C91208D-FBBB-0F44-EFC5-252F9DC1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2924565-7D33-4AF5-A3C8-489D1BE935BD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11</a:t>
            </a:fld>
            <a:endParaRPr kumimoji="0" lang="zh-TW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1792538-637D-1B17-0863-A560AAC1E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1971611-B28B-9877-D81D-C5F2AB9CC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E9DBA447-01E6-3880-DE62-A7C41D9AD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3" y="5618163"/>
            <a:ext cx="4125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>
                <a:hlinkClick r:id="rId3"/>
              </a:rPr>
              <a:t>TheVirtualDenise</a:t>
            </a:r>
            <a:r>
              <a:rPr lang="en-US" altLang="zh-TW" sz="1800" b="1" u="sng">
                <a:solidFill>
                  <a:srgbClr val="FF3300"/>
                </a:solidFill>
              </a:rPr>
              <a:t>,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69AE2DD3-E100-BEC6-0337-9A72B0202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613" y="781050"/>
            <a:ext cx="6335712" cy="1322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altLang="zh-TW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zh-TW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動態教學活動的融合設計</a:t>
            </a:r>
            <a:endParaRPr lang="zh-TW" altLang="en-US" sz="4000" b="1" u="sng" dirty="0">
              <a:solidFill>
                <a:srgbClr val="C00000"/>
              </a:solidFill>
              <a:latin typeface="新細明體" pitchFamily="18" charset="-120"/>
            </a:endParaRPr>
          </a:p>
        </p:txBody>
      </p:sp>
      <p:sp>
        <p:nvSpPr>
          <p:cNvPr id="28679" name="AutoShape 2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2B76425B-F954-6D4D-D6F4-31E554A603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8680" name="AutoShape 4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9D1712A5-C343-1B26-EF64-0E364D7DC0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28681" name="圖片 2">
            <a:extLst>
              <a:ext uri="{FF2B5EF4-FFF2-40B4-BE49-F238E27FC236}">
                <a16:creationId xmlns:a16="http://schemas.microsoft.com/office/drawing/2014/main" id="{82EB21F8-20A0-49AB-14C8-245A11FBF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97125"/>
            <a:ext cx="4716462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5">
            <a:extLst>
              <a:ext uri="{FF2B5EF4-FFF2-40B4-BE49-F238E27FC236}">
                <a16:creationId xmlns:a16="http://schemas.microsoft.com/office/drawing/2014/main" id="{DAFDAB77-B518-79D9-0B5D-A768C757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CC967E8-32A9-44EA-AEB3-9135AE00C797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12</a:t>
            </a:fld>
            <a:endParaRPr kumimoji="0" lang="zh-TW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6C3E5FF-61FA-C1CD-8762-9B0B103DA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724525"/>
            <a:ext cx="511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zh-TW" sz="1800" b="1"/>
              <a:t>Photo</a:t>
            </a:r>
            <a:r>
              <a:rPr lang="zh-TW" altLang="zh-TW" sz="1800" b="1"/>
              <a:t>：</a:t>
            </a:r>
            <a:r>
              <a:rPr lang="en-US" altLang="zh-TW" sz="1800" b="1">
                <a:hlinkClick r:id="rId3"/>
              </a:rPr>
              <a:t>Alexas_Fotos</a:t>
            </a:r>
            <a:r>
              <a:rPr lang="en-US" altLang="zh-TW" sz="1800" b="1"/>
              <a:t>, CC Licensed.</a:t>
            </a:r>
            <a:endParaRPr lang="zh-TW" altLang="zh-TW" sz="18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400" b="1">
              <a:latin typeface="Georgia" panose="02040502050405020303" pitchFamily="18" charset="0"/>
            </a:endParaRP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1D213E9-B4B2-3532-EB26-8FC6CE41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DB35C495-F8F8-5ECD-DB5D-34B4F238B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728663"/>
            <a:ext cx="7026275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altLang="zh-TW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zh-TW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靜態教學活動的融合設計</a:t>
            </a:r>
            <a:endParaRPr lang="zh-TW" altLang="en-US" sz="4000" b="1" u="sng" dirty="0">
              <a:solidFill>
                <a:srgbClr val="C00000"/>
              </a:solidFill>
              <a:latin typeface="新細明體" pitchFamily="18" charset="-120"/>
            </a:endParaRPr>
          </a:p>
        </p:txBody>
      </p:sp>
      <p:sp>
        <p:nvSpPr>
          <p:cNvPr id="30726" name="AutoShape 2" descr="http://mamapundit.com/wp-content/uploads/2012/03/baby-face.jpg">
            <a:extLst>
              <a:ext uri="{FF2B5EF4-FFF2-40B4-BE49-F238E27FC236}">
                <a16:creationId xmlns:a16="http://schemas.microsoft.com/office/drawing/2014/main" id="{788C55BD-8E33-2FD0-0471-C5DA911C83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0727" name="AutoShape 4" descr="http://mamapundit.com/wp-content/uploads/2012/03/baby-face.jpg">
            <a:extLst>
              <a:ext uri="{FF2B5EF4-FFF2-40B4-BE49-F238E27FC236}">
                <a16:creationId xmlns:a16="http://schemas.microsoft.com/office/drawing/2014/main" id="{727BC792-1C6A-1835-149D-39EF112A0C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0728" name="AutoShape 6" descr="http://mamapundit.com/wp-content/uploads/2012/03/baby-face.jpg">
            <a:extLst>
              <a:ext uri="{FF2B5EF4-FFF2-40B4-BE49-F238E27FC236}">
                <a16:creationId xmlns:a16="http://schemas.microsoft.com/office/drawing/2014/main" id="{88DF777F-F5B2-3A7B-6F98-58A0E3C7FA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0729" name="AutoShape 8" descr="http://mamapundit.com/wp-content/uploads/2012/03/baby-face.jpg">
            <a:extLst>
              <a:ext uri="{FF2B5EF4-FFF2-40B4-BE49-F238E27FC236}">
                <a16:creationId xmlns:a16="http://schemas.microsoft.com/office/drawing/2014/main" id="{D50906E2-1899-BECC-BACF-70EAF6E263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2238375" cy="28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0730" name="AutoShape 11" descr="http://www.todays-mommy-baby-toddler-guide.com/images/dreamstime_9634988.jpg">
            <a:extLst>
              <a:ext uri="{FF2B5EF4-FFF2-40B4-BE49-F238E27FC236}">
                <a16:creationId xmlns:a16="http://schemas.microsoft.com/office/drawing/2014/main" id="{5FE44421-AF30-3999-3FD4-EBAC9C6DA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0731" name="AutoShape 13" descr="http://mamapundit.com/wp-content/uploads/2012/03/baby-face.jpg">
            <a:extLst>
              <a:ext uri="{FF2B5EF4-FFF2-40B4-BE49-F238E27FC236}">
                <a16:creationId xmlns:a16="http://schemas.microsoft.com/office/drawing/2014/main" id="{A99D0BBD-9507-833B-5E12-36F63BA8BF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0732" name="AutoShape 15" descr="http://mamapundit.com/wp-content/uploads/2012/03/baby-face.jpg">
            <a:extLst>
              <a:ext uri="{FF2B5EF4-FFF2-40B4-BE49-F238E27FC236}">
                <a16:creationId xmlns:a16="http://schemas.microsoft.com/office/drawing/2014/main" id="{421EAF40-8E51-88FA-F23B-16E9476C2F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30733" name="Picture 2" descr="æ¬ä¹¦, è¯»å, Danbo, æ°å­, æ»ç¨½, å¯ç±, ä¹¦é¡µ, æå­¦, å¾ä¹¦, æè², æ»å¨, æµè§, å®è¥">
            <a:extLst>
              <a:ext uri="{FF2B5EF4-FFF2-40B4-BE49-F238E27FC236}">
                <a16:creationId xmlns:a16="http://schemas.microsoft.com/office/drawing/2014/main" id="{0428237D-5DC5-6D95-F6AF-7548E6DA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2216150"/>
            <a:ext cx="4600575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5">
            <a:extLst>
              <a:ext uri="{FF2B5EF4-FFF2-40B4-BE49-F238E27FC236}">
                <a16:creationId xmlns:a16="http://schemas.microsoft.com/office/drawing/2014/main" id="{7D011FF9-F920-3B34-2B59-C0A8364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D63DF25-E7D7-4611-A5AA-A1F69A5DA99F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13</a:t>
            </a:fld>
            <a:endParaRPr kumimoji="0" lang="zh-TW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641C68F-DC6E-0686-5F69-EA40F229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724525"/>
            <a:ext cx="511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zh-TW" sz="1800" b="1"/>
              <a:t>Photo</a:t>
            </a:r>
            <a:r>
              <a:rPr lang="zh-TW" altLang="zh-TW" sz="1800" b="1"/>
              <a:t>：</a:t>
            </a:r>
            <a:r>
              <a:rPr lang="en-US" altLang="zh-TW" sz="1800" b="1">
                <a:hlinkClick r:id="rId3"/>
              </a:rPr>
              <a:t>jarmoluk</a:t>
            </a:r>
            <a:r>
              <a:rPr lang="en-US" altLang="zh-TW" sz="1800" b="1"/>
              <a:t>, CC Licensed.</a:t>
            </a:r>
            <a:endParaRPr lang="zh-TW" altLang="zh-TW" sz="18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400" b="1">
              <a:latin typeface="Georgia" panose="02040502050405020303" pitchFamily="18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8930088-B838-5BD9-5D7E-8612E57A2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FEE01A5F-9888-75EA-EBDF-7C71D0D28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0" y="381000"/>
            <a:ext cx="7026275" cy="19383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如何引導一般同學</a:t>
            </a: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對特殊需求學生的接納</a:t>
            </a: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22534" name="AutoShape 2" descr="http://mamapundit.com/wp-content/uploads/2012/03/baby-face.jpg">
            <a:extLst>
              <a:ext uri="{FF2B5EF4-FFF2-40B4-BE49-F238E27FC236}">
                <a16:creationId xmlns:a16="http://schemas.microsoft.com/office/drawing/2014/main" id="{28039D8F-7A3B-C8CE-5EC8-2F51A2F420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2535" name="AutoShape 4" descr="http://mamapundit.com/wp-content/uploads/2012/03/baby-face.jpg">
            <a:extLst>
              <a:ext uri="{FF2B5EF4-FFF2-40B4-BE49-F238E27FC236}">
                <a16:creationId xmlns:a16="http://schemas.microsoft.com/office/drawing/2014/main" id="{6A9819F2-8AC7-150A-4565-B9CD121B4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2536" name="AutoShape 6" descr="http://mamapundit.com/wp-content/uploads/2012/03/baby-face.jpg">
            <a:extLst>
              <a:ext uri="{FF2B5EF4-FFF2-40B4-BE49-F238E27FC236}">
                <a16:creationId xmlns:a16="http://schemas.microsoft.com/office/drawing/2014/main" id="{371AD5F3-8686-9AC8-1EAD-FDDE0F394A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2537" name="AutoShape 8" descr="http://mamapundit.com/wp-content/uploads/2012/03/baby-face.jpg">
            <a:extLst>
              <a:ext uri="{FF2B5EF4-FFF2-40B4-BE49-F238E27FC236}">
                <a16:creationId xmlns:a16="http://schemas.microsoft.com/office/drawing/2014/main" id="{9831AC8C-31B9-B579-BD64-6F045EDA77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2238375" cy="28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2538" name="AutoShape 11" descr="http://www.todays-mommy-baby-toddler-guide.com/images/dreamstime_9634988.jpg">
            <a:extLst>
              <a:ext uri="{FF2B5EF4-FFF2-40B4-BE49-F238E27FC236}">
                <a16:creationId xmlns:a16="http://schemas.microsoft.com/office/drawing/2014/main" id="{1795A8A7-E843-05A5-795C-BF388CE201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2539" name="AutoShape 13" descr="http://mamapundit.com/wp-content/uploads/2012/03/baby-face.jpg">
            <a:extLst>
              <a:ext uri="{FF2B5EF4-FFF2-40B4-BE49-F238E27FC236}">
                <a16:creationId xmlns:a16="http://schemas.microsoft.com/office/drawing/2014/main" id="{110D6EAE-D751-1522-7245-F758BC5B1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2540" name="AutoShape 15" descr="http://mamapundit.com/wp-content/uploads/2012/03/baby-face.jpg">
            <a:extLst>
              <a:ext uri="{FF2B5EF4-FFF2-40B4-BE49-F238E27FC236}">
                <a16:creationId xmlns:a16="http://schemas.microsoft.com/office/drawing/2014/main" id="{B7AE3BA6-3FBC-8E94-51EB-A6BE69A282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22541" name="Picture 2" descr="æ, åè°, æå, å¿ç«¥, ä¹è¶£, å¹¸ç¦, è§¦æ¸, éå¢, ä¸èµ·, å®¶åº­, åä½, å¢é, å¢éåä½, å¸®å©">
            <a:extLst>
              <a:ext uri="{FF2B5EF4-FFF2-40B4-BE49-F238E27FC236}">
                <a16:creationId xmlns:a16="http://schemas.microsoft.com/office/drawing/2014/main" id="{A6B52EA3-E9A2-553A-DD1F-7CCB3EB9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57438"/>
            <a:ext cx="478790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5">
            <a:extLst>
              <a:ext uri="{FF2B5EF4-FFF2-40B4-BE49-F238E27FC236}">
                <a16:creationId xmlns:a16="http://schemas.microsoft.com/office/drawing/2014/main" id="{044754EF-2898-8D14-3BC9-BDC8C4E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E9D1166-DCD7-473E-90F8-B729BFF2B317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14</a:t>
            </a:fld>
            <a:endParaRPr kumimoji="0" lang="zh-TW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622A528-F305-EEFE-58AB-4DD011F83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B8FBE9B-BFC7-9C94-E08D-17A9546F5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CB9BC98A-4145-544D-CE0F-C4F456421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5589588"/>
            <a:ext cx="3795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 b="1" u="sng">
                <a:solidFill>
                  <a:srgbClr val="FF3300"/>
                </a:solidFill>
                <a:hlinkClick r:id="rId3"/>
              </a:rPr>
              <a:t>Alexas_Fotos</a:t>
            </a:r>
            <a:r>
              <a:rPr lang="en-US" altLang="zh-TW" sz="1800" b="1" u="sng">
                <a:solidFill>
                  <a:srgbClr val="FF3300"/>
                </a:solidFill>
                <a:hlinkClick r:id="rId4"/>
              </a:rPr>
              <a:t>,</a:t>
            </a:r>
            <a:r>
              <a:rPr lang="en-US" altLang="zh-TW" sz="1800" b="1" u="sng">
                <a:solidFill>
                  <a:srgbClr val="FF3300"/>
                </a:solidFill>
              </a:rPr>
              <a:t>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04CD0669-77E5-9A46-906B-D13D2663C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801688"/>
            <a:ext cx="7035800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融合的常見瓶頸</a:t>
            </a: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24583" name="AutoShape 2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591B6C9E-1C0D-04ED-18F2-103933ED5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4584" name="AutoShape 4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9D826A43-B890-D8BC-8E5F-AA9A1123E4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24585" name="Picture 2" descr="Sad, Longing, Love, Danbo, Danboard, Figure, Cute">
            <a:extLst>
              <a:ext uri="{FF2B5EF4-FFF2-40B4-BE49-F238E27FC236}">
                <a16:creationId xmlns:a16="http://schemas.microsoft.com/office/drawing/2014/main" id="{535F4F5D-BD27-1FB8-ACE5-581BE3D53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05063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5">
            <a:extLst>
              <a:ext uri="{FF2B5EF4-FFF2-40B4-BE49-F238E27FC236}">
                <a16:creationId xmlns:a16="http://schemas.microsoft.com/office/drawing/2014/main" id="{758C0C40-902C-327C-9387-E7AE343F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AEFD257-A049-4910-87A8-7C7DE4C65C9C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15</a:t>
            </a:fld>
            <a:endParaRPr kumimoji="0" lang="zh-TW" altLang="en-US" sz="14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01C96F4-2C26-5BFB-EB40-3EC06553F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661025"/>
            <a:ext cx="4176713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zh-TW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移至 William Wootton 的所有相片"/>
              </a:rPr>
              <a:t>William </a:t>
            </a:r>
            <a:r>
              <a:rPr lang="en-US" altLang="zh-TW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移至 William Wootton 的所有相片"/>
              </a:rPr>
              <a:t>Wootton</a:t>
            </a:r>
            <a:r>
              <a:rPr lang="en-US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CC Licensed. </a:t>
            </a:r>
            <a:endParaRPr lang="zh-TW" altLang="zh-TW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A1FE525D-049C-6AEC-8D79-6F7FCA3C9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1268413"/>
            <a:ext cx="5976938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一般生的排斥與不知所措</a:t>
            </a:r>
          </a:p>
        </p:txBody>
      </p:sp>
      <p:pic>
        <p:nvPicPr>
          <p:cNvPr id="26629" name="Picture 6" descr="C:\Users\oem\Downloads\7637125258_512f1ca65d_z.jpg">
            <a:extLst>
              <a:ext uri="{FF2B5EF4-FFF2-40B4-BE49-F238E27FC236}">
                <a16:creationId xmlns:a16="http://schemas.microsoft.com/office/drawing/2014/main" id="{38CF1174-438D-91FE-D051-F0B9AB3CF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76475"/>
            <a:ext cx="4748212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5">
            <a:extLst>
              <a:ext uri="{FF2B5EF4-FFF2-40B4-BE49-F238E27FC236}">
                <a16:creationId xmlns:a16="http://schemas.microsoft.com/office/drawing/2014/main" id="{71BCB183-00D7-ABA3-04AF-C5EC5AC7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D70848-60A0-420D-815D-4034A0F5EB0E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16</a:t>
            </a:fld>
            <a:endParaRPr kumimoji="0" lang="zh-TW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F3E2986-6A9E-B233-196C-22861F0C0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7038" y="493713"/>
            <a:ext cx="7543800" cy="1143000"/>
          </a:xfrm>
        </p:spPr>
        <p:txBody>
          <a:bodyPr/>
          <a:lstStyle/>
          <a:p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F9269A8-F638-940F-BF90-D34D1BEE4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F98AEA4A-2180-5AFD-F567-7BA95C299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5573713"/>
            <a:ext cx="321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>
                <a:hlinkClick r:id="rId3"/>
              </a:rPr>
              <a:t>xusenru</a:t>
            </a:r>
            <a:r>
              <a:rPr lang="en-US" altLang="zh-TW" sz="1800" b="1" u="sng">
                <a:solidFill>
                  <a:srgbClr val="FF3300"/>
                </a:solidFill>
              </a:rPr>
              <a:t>,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A6A0E2F6-E926-619C-5F0B-C5504868B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275" y="604838"/>
            <a:ext cx="7232650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altLang="zh-TW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zh-TW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自閉症的融合需求與教學策略</a:t>
            </a: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2775" name="AutoShape 2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47EAFC45-4798-EC9C-956C-C2F593C83A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2776" name="AutoShape 4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EF08141C-9908-E491-5B80-0380BE01D3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32777" name="圖片 2">
            <a:extLst>
              <a:ext uri="{FF2B5EF4-FFF2-40B4-BE49-F238E27FC236}">
                <a16:creationId xmlns:a16="http://schemas.microsoft.com/office/drawing/2014/main" id="{90655B3D-D7D7-9B72-C8D4-C20B05AED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2227263"/>
            <a:ext cx="490855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5">
            <a:extLst>
              <a:ext uri="{FF2B5EF4-FFF2-40B4-BE49-F238E27FC236}">
                <a16:creationId xmlns:a16="http://schemas.microsoft.com/office/drawing/2014/main" id="{9BEB4B4D-6720-6CEE-7041-B8B1B31E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ACDE1D4-24FB-48C7-BE46-3184A4D706DF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17</a:t>
            </a:fld>
            <a:endParaRPr kumimoji="0" lang="zh-TW" altLang="en-US" sz="1400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22193528-BF13-4BB7-13D3-D7096509A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813" y="323850"/>
            <a:ext cx="7162800" cy="1905000"/>
          </a:xfrm>
        </p:spPr>
        <p:txBody>
          <a:bodyPr/>
          <a:lstStyle/>
          <a:p>
            <a:pPr algn="ctr">
              <a:defRPr/>
            </a:pPr>
            <a:endParaRPr lang="en-US" altLang="zh-TW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zh-TW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亞斯伯格症的融合需求</a:t>
            </a: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與教學策略</a:t>
            </a: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zh-TW" altLang="en-US" sz="4400" b="1" dirty="0">
                <a:solidFill>
                  <a:srgbClr val="FF0000"/>
                </a:solidFill>
                <a:latin typeface="Georgia" pitchFamily="18" charset="0"/>
              </a:rPr>
              <a:t>                     </a:t>
            </a:r>
            <a:endParaRPr lang="en-US" altLang="zh-TW" sz="4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820" name="矩形 4">
            <a:extLst>
              <a:ext uri="{FF2B5EF4-FFF2-40B4-BE49-F238E27FC236}">
                <a16:creationId xmlns:a16="http://schemas.microsoft.com/office/drawing/2014/main" id="{43549059-D641-0638-75FA-1DB38EE0C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949950"/>
            <a:ext cx="5761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0000"/>
                </a:solidFill>
              </a:rPr>
              <a:t>Photo</a:t>
            </a:r>
            <a:r>
              <a:rPr lang="zh-TW" altLang="zh-TW" sz="1800" b="1" u="sng">
                <a:solidFill>
                  <a:srgbClr val="FF0000"/>
                </a:solidFill>
              </a:rPr>
              <a:t>：</a:t>
            </a:r>
            <a:r>
              <a:rPr lang="en-US" altLang="zh-TW" sz="1800" b="1" u="sng">
                <a:solidFill>
                  <a:srgbClr val="FF0000"/>
                </a:solidFill>
                <a:hlinkClick r:id="rId3"/>
              </a:rPr>
              <a:t>Free-Photos</a:t>
            </a:r>
            <a:r>
              <a:rPr lang="en-US" altLang="zh-TW" sz="1800" b="1" u="sng">
                <a:solidFill>
                  <a:srgbClr val="FF0000"/>
                </a:solidFill>
              </a:rPr>
              <a:t>, CC Licensed.</a:t>
            </a:r>
            <a:endParaRPr lang="zh-TW" altLang="zh-TW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400" b="1">
              <a:solidFill>
                <a:srgbClr val="FF0000"/>
              </a:solidFill>
            </a:endParaRPr>
          </a:p>
        </p:txBody>
      </p:sp>
      <p:pic>
        <p:nvPicPr>
          <p:cNvPr id="34821" name="Picture 2" descr="äºº, å°, ç·å­©, å­©å­, å¿ç«¥, å, ç«è½¦, éè·¯, è½¦, çççªå¤, çªå£, ç´¯äº, éå­, æè¡, é¨">
            <a:extLst>
              <a:ext uri="{FF2B5EF4-FFF2-40B4-BE49-F238E27FC236}">
                <a16:creationId xmlns:a16="http://schemas.microsoft.com/office/drawing/2014/main" id="{FB472B58-A28F-8D46-9EC5-86011B685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2522538"/>
            <a:ext cx="5113337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編號版面配置區 5">
            <a:extLst>
              <a:ext uri="{FF2B5EF4-FFF2-40B4-BE49-F238E27FC236}">
                <a16:creationId xmlns:a16="http://schemas.microsoft.com/office/drawing/2014/main" id="{BFA25FC0-C567-4906-90AE-872E391B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840AE77-F1EE-4EC2-AFEA-C63EB7644186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18</a:t>
            </a:fld>
            <a:endParaRPr kumimoji="0" lang="zh-TW" altLang="en-US" sz="14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8920B4D-20FF-4732-AE36-68908D733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878513"/>
            <a:ext cx="4949825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zh-TW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1800" b="1" dirty="0" err="1">
                <a:hlinkClick r:id="rId3"/>
              </a:rPr>
              <a:t>Skitterphoto</a:t>
            </a:r>
            <a:r>
              <a:rPr lang="en-US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CC Licensed. </a:t>
            </a:r>
            <a:endParaRPr lang="zh-TW" altLang="zh-TW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994BE361-D550-4657-B960-966D2268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1" y="535523"/>
            <a:ext cx="6624638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選擇性緘默症的融合</a:t>
            </a: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需求與教學策略</a:t>
            </a:r>
            <a:endParaRPr lang="zh-TW" altLang="en-US" sz="4000" b="1" u="sng" dirty="0">
              <a:solidFill>
                <a:srgbClr val="C00000"/>
              </a:solidFill>
              <a:latin typeface="新細明體" panose="02020500000000000000" pitchFamily="18" charset="-120"/>
            </a:endParaRPr>
          </a:p>
        </p:txBody>
      </p:sp>
      <p:pic>
        <p:nvPicPr>
          <p:cNvPr id="96261" name="Picture 2" descr="å°, å¥³å­©, èµ°, é´å½±, å¢, å¿«ä¹, å¿ç«¥, å¹´è½», äºº, å¥³æ§, å­©å­, ä¹è¶£, ç«¥å¹´, é»è²åç½è²">
            <a:extLst>
              <a:ext uri="{FF2B5EF4-FFF2-40B4-BE49-F238E27FC236}">
                <a16:creationId xmlns:a16="http://schemas.microsoft.com/office/drawing/2014/main" id="{76EDE8B8-6675-4D6B-8466-D4C706B8C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99" y="2043906"/>
            <a:ext cx="514826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5">
            <a:extLst>
              <a:ext uri="{FF2B5EF4-FFF2-40B4-BE49-F238E27FC236}">
                <a16:creationId xmlns:a16="http://schemas.microsoft.com/office/drawing/2014/main" id="{8B7118FE-62FA-C4A4-503D-F375461B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BC57431-4791-4379-A88D-865A59795918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19</a:t>
            </a:fld>
            <a:endParaRPr kumimoji="0" lang="zh-TW" altLang="en-US" sz="140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FE2D980-5944-32AC-847D-7874BF721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1A5FB5D6-6773-2288-9DEB-D8DB3AC73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933450"/>
            <a:ext cx="698500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注意力缺陷過動症的</a:t>
            </a:r>
            <a:endParaRPr lang="en-US" altLang="zh-TW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zh-TW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融合需求與教學策略</a:t>
            </a:r>
          </a:p>
        </p:txBody>
      </p:sp>
      <p:pic>
        <p:nvPicPr>
          <p:cNvPr id="43013" name="圖片 6" descr="「過動兒」衛教宣導怎麼說？.jpg">
            <a:extLst>
              <a:ext uri="{FF2B5EF4-FFF2-40B4-BE49-F238E27FC236}">
                <a16:creationId xmlns:a16="http://schemas.microsoft.com/office/drawing/2014/main" id="{9C697B59-6AD9-A4F2-62A8-E6D59F543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303463"/>
            <a:ext cx="4621212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矩形 7">
            <a:extLst>
              <a:ext uri="{FF2B5EF4-FFF2-40B4-BE49-F238E27FC236}">
                <a16:creationId xmlns:a16="http://schemas.microsoft.com/office/drawing/2014/main" id="{36CAC722-03EA-6CCF-8FD3-21A5201D0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609282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Georgia" panose="02040502050405020303" pitchFamily="18" charset="0"/>
              </a:rPr>
              <a:t>Photo</a:t>
            </a:r>
            <a:r>
              <a:rPr lang="zh-TW" altLang="en-US" sz="1800" b="1">
                <a:solidFill>
                  <a:srgbClr val="FF0000"/>
                </a:solidFill>
                <a:latin typeface="Georgia" panose="02040502050405020303" pitchFamily="18" charset="0"/>
              </a:rPr>
              <a:t>：</a:t>
            </a:r>
            <a:r>
              <a:rPr lang="en-US" altLang="zh-TW" sz="1800" b="1">
                <a:solidFill>
                  <a:srgbClr val="FF0000"/>
                </a:solidFill>
                <a:latin typeface="Georgia" panose="02040502050405020303" pitchFamily="18" charset="0"/>
              </a:rPr>
              <a:t>Pedro Klien, CC Licensed.</a:t>
            </a:r>
            <a:endParaRPr lang="zh-TW" altLang="en-US" sz="18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>
            <a:extLst>
              <a:ext uri="{FF2B5EF4-FFF2-40B4-BE49-F238E27FC236}">
                <a16:creationId xmlns:a16="http://schemas.microsoft.com/office/drawing/2014/main" id="{048A9FC4-D13B-4DC5-8E03-C3BF5FEBB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C980D3E-BC8C-4B74-B909-52594C1D11E3}" type="slidenum">
              <a:rPr kumimoji="0" lang="zh-TW" altLang="en-US" sz="1400"/>
              <a:pPr eaLnBrk="1" hangingPunct="1"/>
              <a:t>2</a:t>
            </a:fld>
            <a:endParaRPr kumimoji="0" lang="zh-TW" altLang="en-US" sz="14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FBC47474-783E-48F3-9999-E40EF417E5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24200" y="685800"/>
            <a:ext cx="6018213" cy="3352800"/>
          </a:xfrm>
        </p:spPr>
        <p:txBody>
          <a:bodyPr/>
          <a:lstStyle/>
          <a:p>
            <a:pPr eaLnBrk="1" hangingPunct="1">
              <a:defRPr/>
            </a:pPr>
            <a:endParaRPr lang="zh-TW" alt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91D636DB-E2BF-4DCB-BCA5-434B7F440F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408613" cy="1752600"/>
          </a:xfrm>
          <a:ln/>
        </p:spPr>
        <p:txBody>
          <a:bodyPr/>
          <a:lstStyle/>
          <a:p>
            <a:pPr eaLnBrk="1" hangingPunct="1"/>
            <a:endParaRPr lang="en-US" altLang="zh-TW" sz="2400" b="1">
              <a:solidFill>
                <a:srgbClr val="99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A34F117-4036-9224-C28E-8767E1B96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24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編號版面配置區 5">
            <a:extLst>
              <a:ext uri="{FF2B5EF4-FFF2-40B4-BE49-F238E27FC236}">
                <a16:creationId xmlns:a16="http://schemas.microsoft.com/office/drawing/2014/main" id="{5AED15A3-70F2-2AB9-54A0-3A4B16CF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63AACB-B24A-4BED-8688-315FB0F1BF89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20</a:t>
            </a:fld>
            <a:endParaRPr kumimoji="0" lang="zh-TW" altLang="en-US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FBC02A6-ED15-D6F7-C24A-36C456DC1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5892800"/>
            <a:ext cx="511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zh-TW" sz="1800" b="1"/>
              <a:t>Photo</a:t>
            </a:r>
            <a:r>
              <a:rPr lang="zh-TW" altLang="zh-TW" sz="1800" b="1"/>
              <a:t>：</a:t>
            </a:r>
            <a:r>
              <a:rPr lang="en-US" altLang="zh-TW" sz="1800" b="1" u="sng">
                <a:hlinkClick r:id="rId3"/>
              </a:rPr>
              <a:t>nmiranda</a:t>
            </a:r>
            <a:r>
              <a:rPr lang="en-US" altLang="zh-TW" sz="1800" b="1"/>
              <a:t>, CC Licensed.</a:t>
            </a:r>
            <a:endParaRPr lang="zh-TW" altLang="zh-TW" sz="18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400" b="1">
              <a:latin typeface="Georgia" panose="02040502050405020303" pitchFamily="18" charset="0"/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87E18D8-1C16-60B7-5C17-E40ECC085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BE71712E-10F3-19A1-9A64-8E633ADEF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31838"/>
            <a:ext cx="7026275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妥瑞症的融合</a:t>
            </a: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需求與教學策略</a:t>
            </a: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charset="-120"/>
              <a:ea typeface="新細明體" charset="-120"/>
            </a:endParaRPr>
          </a:p>
        </p:txBody>
      </p:sp>
      <p:sp>
        <p:nvSpPr>
          <p:cNvPr id="45062" name="AutoShape 2" descr="http://mamapundit.com/wp-content/uploads/2012/03/baby-face.jpg">
            <a:extLst>
              <a:ext uri="{FF2B5EF4-FFF2-40B4-BE49-F238E27FC236}">
                <a16:creationId xmlns:a16="http://schemas.microsoft.com/office/drawing/2014/main" id="{3FB5D485-3504-8AE7-1EDC-ED3AD40360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5063" name="AutoShape 4" descr="http://mamapundit.com/wp-content/uploads/2012/03/baby-face.jpg">
            <a:extLst>
              <a:ext uri="{FF2B5EF4-FFF2-40B4-BE49-F238E27FC236}">
                <a16:creationId xmlns:a16="http://schemas.microsoft.com/office/drawing/2014/main" id="{ECADDEC4-7D42-AE37-E5A6-84FDFFD51B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5064" name="AutoShape 6" descr="http://mamapundit.com/wp-content/uploads/2012/03/baby-face.jpg">
            <a:extLst>
              <a:ext uri="{FF2B5EF4-FFF2-40B4-BE49-F238E27FC236}">
                <a16:creationId xmlns:a16="http://schemas.microsoft.com/office/drawing/2014/main" id="{E0E385D8-FBBA-84BE-369C-33D46A189F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5065" name="AutoShape 8" descr="http://mamapundit.com/wp-content/uploads/2012/03/baby-face.jpg">
            <a:extLst>
              <a:ext uri="{FF2B5EF4-FFF2-40B4-BE49-F238E27FC236}">
                <a16:creationId xmlns:a16="http://schemas.microsoft.com/office/drawing/2014/main" id="{A34B20A0-8DF5-B9FB-9C90-0973549219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2238375" cy="28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5066" name="AutoShape 11" descr="http://www.todays-mommy-baby-toddler-guide.com/images/dreamstime_9634988.jpg">
            <a:extLst>
              <a:ext uri="{FF2B5EF4-FFF2-40B4-BE49-F238E27FC236}">
                <a16:creationId xmlns:a16="http://schemas.microsoft.com/office/drawing/2014/main" id="{161AEAE9-E4C2-D1F2-4132-544992E544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5067" name="AutoShape 13" descr="http://mamapundit.com/wp-content/uploads/2012/03/baby-face.jpg">
            <a:extLst>
              <a:ext uri="{FF2B5EF4-FFF2-40B4-BE49-F238E27FC236}">
                <a16:creationId xmlns:a16="http://schemas.microsoft.com/office/drawing/2014/main" id="{5582477E-1FEE-AF98-0774-3F85C5969C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5068" name="AutoShape 15" descr="http://mamapundit.com/wp-content/uploads/2012/03/baby-face.jpg">
            <a:extLst>
              <a:ext uri="{FF2B5EF4-FFF2-40B4-BE49-F238E27FC236}">
                <a16:creationId xmlns:a16="http://schemas.microsoft.com/office/drawing/2014/main" id="{F3FB2677-2E4A-FCFF-7C83-C4BCA1D0CD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45069" name="Picture 2" descr="å­¤ç«, å¯ç±, å¹´è½», å¿ç«¥, èå, å¤´å, å·¥ä½å®¤, äººç±», éå°å¹´">
            <a:extLst>
              <a:ext uri="{FF2B5EF4-FFF2-40B4-BE49-F238E27FC236}">
                <a16:creationId xmlns:a16="http://schemas.microsoft.com/office/drawing/2014/main" id="{5B602482-2820-CB2B-AC35-70BB73CE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2103438"/>
            <a:ext cx="366077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投影片編號版面配置區 5">
            <a:extLst>
              <a:ext uri="{FF2B5EF4-FFF2-40B4-BE49-F238E27FC236}">
                <a16:creationId xmlns:a16="http://schemas.microsoft.com/office/drawing/2014/main" id="{A0C59C21-0123-42AA-A5F5-A8C59919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D353066-63AC-47CA-AA2C-3600A939D164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21</a:t>
            </a:fld>
            <a:endParaRPr kumimoji="0" lang="zh-TW" altLang="en-US" sz="1400"/>
          </a:p>
        </p:txBody>
      </p:sp>
      <p:sp>
        <p:nvSpPr>
          <p:cNvPr id="303107" name="Rectangle 2">
            <a:extLst>
              <a:ext uri="{FF2B5EF4-FFF2-40B4-BE49-F238E27FC236}">
                <a16:creationId xmlns:a16="http://schemas.microsoft.com/office/drawing/2014/main" id="{0DAF9BD1-9D05-4341-B018-7F6F89BDE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 dirty="0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r>
              <a:rPr lang="zh-TW" altLang="en-US" sz="4000" b="1" dirty="0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 dirty="0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 dirty="0"/>
          </a:p>
        </p:txBody>
      </p:sp>
      <p:sp>
        <p:nvSpPr>
          <p:cNvPr id="303108" name="Rectangle 3">
            <a:extLst>
              <a:ext uri="{FF2B5EF4-FFF2-40B4-BE49-F238E27FC236}">
                <a16:creationId xmlns:a16="http://schemas.microsoft.com/office/drawing/2014/main" id="{D45AC952-8D4A-4CF2-8F18-F76318C6D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303109" name="Rectangle 5">
            <a:extLst>
              <a:ext uri="{FF2B5EF4-FFF2-40B4-BE49-F238E27FC236}">
                <a16:creationId xmlns:a16="http://schemas.microsoft.com/office/drawing/2014/main" id="{E1B871B0-59E1-4397-95AE-9239C80C2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605" y="5589588"/>
            <a:ext cx="37946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 dirty="0">
                <a:solidFill>
                  <a:srgbClr val="FF3300"/>
                </a:solidFill>
              </a:rPr>
              <a:t>Photo</a:t>
            </a:r>
            <a:r>
              <a:rPr lang="zh-TW" altLang="en-US" sz="1800" b="1" u="sng" dirty="0">
                <a:solidFill>
                  <a:srgbClr val="FF3300"/>
                </a:solidFill>
              </a:rPr>
              <a:t>：</a:t>
            </a:r>
            <a:r>
              <a:rPr lang="en-US" altLang="zh-TW" sz="1800" b="1" u="sng" dirty="0" err="1">
                <a:solidFill>
                  <a:srgbClr val="FF3300"/>
                </a:solidFill>
                <a:hlinkClick r:id="rId3"/>
              </a:rPr>
              <a:t>Alexas_Fotos</a:t>
            </a:r>
            <a:r>
              <a:rPr lang="en-US" altLang="zh-TW" sz="1800" b="1" u="sng" dirty="0">
                <a:solidFill>
                  <a:srgbClr val="FF3300"/>
                </a:solidFill>
                <a:hlinkClick r:id="rId4"/>
              </a:rPr>
              <a:t>,</a:t>
            </a:r>
            <a:r>
              <a:rPr lang="en-US" altLang="zh-TW" sz="1800" b="1" u="sng" dirty="0">
                <a:solidFill>
                  <a:srgbClr val="FF3300"/>
                </a:solidFill>
              </a:rPr>
              <a:t>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6DB116E1-70BD-46BE-BE7A-777A70EDE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352" y="750957"/>
            <a:ext cx="7036295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i="1" dirty="0">
                <a:solidFill>
                  <a:srgbClr val="C00000"/>
                </a:solidFill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學習障礙的融合</a:t>
            </a:r>
          </a:p>
          <a:p>
            <a:pPr algn="ctr">
              <a:defRPr/>
            </a:pP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需求與教學策略</a:t>
            </a:r>
          </a:p>
        </p:txBody>
      </p:sp>
      <p:sp>
        <p:nvSpPr>
          <p:cNvPr id="303111" name="AutoShape 2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8D438C30-9831-4039-96B6-03D83A896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03112" name="AutoShape 4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12DEFE2F-0E5D-4384-9C13-7588B9BC69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26626" name="Picture 2" descr="Sad, Longing, Love, Danbo, Danboard, Figure, Cute">
            <a:extLst>
              <a:ext uri="{FF2B5EF4-FFF2-40B4-BE49-F238E27FC236}">
                <a16:creationId xmlns:a16="http://schemas.microsoft.com/office/drawing/2014/main" id="{0DE9D050-CE8C-48E2-A0C0-D365CF3F3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91953"/>
            <a:ext cx="4803812" cy="32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167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編號版面配置區 5">
            <a:extLst>
              <a:ext uri="{FF2B5EF4-FFF2-40B4-BE49-F238E27FC236}">
                <a16:creationId xmlns:a16="http://schemas.microsoft.com/office/drawing/2014/main" id="{CD2E6FC7-27B2-4036-83BC-ED44C761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20CE7FC-A7CF-4647-BF35-FCC25347873D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kumimoji="0" lang="zh-TW" altLang="en-US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A237AD9-F9F7-4149-B8B9-3D35C9D18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5946775"/>
            <a:ext cx="2709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400">
                <a:solidFill>
                  <a:srgbClr val="FF0000"/>
                </a:solidFill>
              </a:rPr>
              <a:t>Photo</a:t>
            </a:r>
            <a:r>
              <a:rPr lang="zh-TW" altLang="zh-TW" sz="1400">
                <a:solidFill>
                  <a:srgbClr val="FF0000"/>
                </a:solidFill>
              </a:rPr>
              <a:t>：</a:t>
            </a:r>
            <a:r>
              <a:rPr lang="en-US" altLang="zh-TW" sz="1400">
                <a:solidFill>
                  <a:srgbClr val="FF0000"/>
                </a:solidFill>
                <a:hlinkClick r:id="rId3"/>
              </a:rPr>
              <a:t>libellule789</a:t>
            </a:r>
            <a:r>
              <a:rPr lang="en-US" altLang="zh-TW" sz="1400">
                <a:solidFill>
                  <a:srgbClr val="FF0000"/>
                </a:solidFill>
              </a:rPr>
              <a:t>, CC Licensed.</a:t>
            </a:r>
            <a:endParaRPr lang="zh-TW" altLang="zh-TW" sz="1400">
              <a:solidFill>
                <a:srgbClr val="FF0000"/>
              </a:solidFill>
            </a:endParaRP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302EB46-43D5-4047-9336-8506CFB0C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F653BE9D-3F82-4E2D-AD7C-86491E436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65113"/>
            <a:ext cx="6624637" cy="1877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i="1" dirty="0">
                <a:solidFill>
                  <a:srgbClr val="C00000"/>
                </a:solidFill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資賦優異的融合</a:t>
            </a:r>
          </a:p>
          <a:p>
            <a:pPr algn="ctr">
              <a:defRPr/>
            </a:pP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需求與教學策略</a:t>
            </a:r>
          </a:p>
          <a:p>
            <a:pPr algn="ctr">
              <a:defRPr/>
            </a:pPr>
            <a:endParaRPr lang="zh-TW" alt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9158" name="Picture 2" descr="å¥³å­©, è±è¯­, å­å¸, ç ç©¶, å­¦æ ¡, è¯», ä¹¦, ç»éªæè®­, è®¤ä¸º, æ³¨æ, çæ´¥å¤§å­¦, è¯­è¨å­¦ä¹ ">
            <a:extLst>
              <a:ext uri="{FF2B5EF4-FFF2-40B4-BE49-F238E27FC236}">
                <a16:creationId xmlns:a16="http://schemas.microsoft.com/office/drawing/2014/main" id="{EEE01956-64D7-4DEB-ABE1-145C052A2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703388"/>
            <a:ext cx="50149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5">
            <a:extLst>
              <a:ext uri="{FF2B5EF4-FFF2-40B4-BE49-F238E27FC236}">
                <a16:creationId xmlns:a16="http://schemas.microsoft.com/office/drawing/2014/main" id="{8F8A13E5-521A-91A6-C426-01D36A9B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339E9C9-9CAB-49FD-AC76-E8CA55F5DE20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23</a:t>
            </a:fld>
            <a:endParaRPr kumimoji="0" lang="zh-TW" altLang="en-US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D5C40A9-3A58-B1D5-3E02-65C67867B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BB852A9-AD6D-AB72-C87B-4FA438374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E8CA716C-1DAF-45CF-EFA3-1CB6242FF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818188"/>
            <a:ext cx="2614612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zh-TW" altLang="zh-TW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1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移至 Lance Neilson 的所有相片"/>
              </a:rPr>
              <a:t>Lance Neilson</a:t>
            </a:r>
            <a:r>
              <a:rPr lang="en-US" altLang="zh-TW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CC Licensed. </a:t>
            </a:r>
            <a:endParaRPr lang="zh-TW" altLang="zh-TW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3" name="Rectangle 6">
            <a:extLst>
              <a:ext uri="{FF2B5EF4-FFF2-40B4-BE49-F238E27FC236}">
                <a16:creationId xmlns:a16="http://schemas.microsoft.com/office/drawing/2014/main" id="{1F3C14C5-2541-55D3-5DE4-638FE74FC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125538"/>
            <a:ext cx="6310312" cy="19383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i="1" dirty="0">
                <a:solidFill>
                  <a:srgbClr val="C00000"/>
                </a:solidFill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智能障礙的融合</a:t>
            </a:r>
          </a:p>
          <a:p>
            <a:pPr algn="ctr">
              <a:defRPr/>
            </a:pP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需求與教學策略</a:t>
            </a:r>
          </a:p>
          <a:p>
            <a:pPr algn="ctr">
              <a:defRPr/>
            </a:pPr>
            <a:endParaRPr lang="zh-TW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11" name="Picture 8" descr="C:\Users\oem\Downloads\4786691139_af1ceba0bc_z.jpg">
            <a:extLst>
              <a:ext uri="{FF2B5EF4-FFF2-40B4-BE49-F238E27FC236}">
                <a16:creationId xmlns:a16="http://schemas.microsoft.com/office/drawing/2014/main" id="{D8146077-4589-F084-9974-8207407E4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2708275"/>
            <a:ext cx="4276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5">
            <a:extLst>
              <a:ext uri="{FF2B5EF4-FFF2-40B4-BE49-F238E27FC236}">
                <a16:creationId xmlns:a16="http://schemas.microsoft.com/office/drawing/2014/main" id="{E2287E0A-DF69-4F8C-92D3-A66DD50C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7C0BE61-77E1-4C1B-98D6-6464DC6AA86D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24</a:t>
            </a:fld>
            <a:endParaRPr kumimoji="0" lang="zh-TW" altLang="en-US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2FDD750-96CD-4AE6-ABDF-148293A6C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732463"/>
            <a:ext cx="3744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400" b="1">
                <a:latin typeface="Georgia" panose="02040502050405020303" pitchFamily="18" charset="0"/>
              </a:rPr>
              <a:t>Photo</a:t>
            </a:r>
            <a:r>
              <a:rPr lang="zh-TW" altLang="en-US" sz="1400" b="1">
                <a:latin typeface="Georgia" panose="02040502050405020303" pitchFamily="18" charset="0"/>
                <a:hlinkClick r:id="rId3"/>
              </a:rPr>
              <a:t>：</a:t>
            </a:r>
            <a:r>
              <a:rPr lang="en-US" altLang="zh-TW" sz="1400" b="1">
                <a:hlinkClick r:id="rId3"/>
              </a:rPr>
              <a:t> Greyerbaby</a:t>
            </a:r>
            <a:r>
              <a:rPr lang="en-US" altLang="zh-TW" sz="1400" b="1">
                <a:latin typeface="Georgia" panose="02040502050405020303" pitchFamily="18" charset="0"/>
              </a:rPr>
              <a:t>, CC Licensed.</a:t>
            </a:r>
            <a:endParaRPr lang="zh-TW" altLang="en-US" sz="1400" b="1">
              <a:latin typeface="Georgia" panose="02040502050405020303" pitchFamily="18" charset="0"/>
            </a:endParaRP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1F54D709-C2D5-42E9-92B4-EF826CE18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43F71939-E762-4C56-988C-226D549F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49275"/>
            <a:ext cx="7026275" cy="1878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腦性麻痺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的融合</a:t>
            </a: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需求與教學策略</a:t>
            </a:r>
            <a:endParaRPr lang="zh-TW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zh-TW" altLang="en-US" sz="40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itchFamily="18" charset="-120"/>
            </a:endParaRPr>
          </a:p>
        </p:txBody>
      </p:sp>
      <p:sp>
        <p:nvSpPr>
          <p:cNvPr id="36870" name="AutoShape 2" descr="http://mamapundit.com/wp-content/uploads/2012/03/baby-face.jpg">
            <a:extLst>
              <a:ext uri="{FF2B5EF4-FFF2-40B4-BE49-F238E27FC236}">
                <a16:creationId xmlns:a16="http://schemas.microsoft.com/office/drawing/2014/main" id="{E90DD827-C2D8-471E-AD71-21F3BB3BAC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6871" name="AutoShape 4" descr="http://mamapundit.com/wp-content/uploads/2012/03/baby-face.jpg">
            <a:extLst>
              <a:ext uri="{FF2B5EF4-FFF2-40B4-BE49-F238E27FC236}">
                <a16:creationId xmlns:a16="http://schemas.microsoft.com/office/drawing/2014/main" id="{0CACDEE3-43B7-4EC9-B1CA-8179EB7726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6872" name="AutoShape 6" descr="http://mamapundit.com/wp-content/uploads/2012/03/baby-face.jpg">
            <a:extLst>
              <a:ext uri="{FF2B5EF4-FFF2-40B4-BE49-F238E27FC236}">
                <a16:creationId xmlns:a16="http://schemas.microsoft.com/office/drawing/2014/main" id="{023DCC21-6338-4F6C-83E8-1E0D6A5D3F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6873" name="AutoShape 8" descr="http://mamapundit.com/wp-content/uploads/2012/03/baby-face.jpg">
            <a:extLst>
              <a:ext uri="{FF2B5EF4-FFF2-40B4-BE49-F238E27FC236}">
                <a16:creationId xmlns:a16="http://schemas.microsoft.com/office/drawing/2014/main" id="{AD58C156-6712-4730-BE6C-EB756ADE4F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2238375" cy="28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6874" name="AutoShape 11" descr="http://www.todays-mommy-baby-toddler-guide.com/images/dreamstime_9634988.jpg">
            <a:extLst>
              <a:ext uri="{FF2B5EF4-FFF2-40B4-BE49-F238E27FC236}">
                <a16:creationId xmlns:a16="http://schemas.microsoft.com/office/drawing/2014/main" id="{8F51BAB5-D291-47C4-8D32-8A6B8F00CE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6875" name="AutoShape 13" descr="http://mamapundit.com/wp-content/uploads/2012/03/baby-face.jpg">
            <a:extLst>
              <a:ext uri="{FF2B5EF4-FFF2-40B4-BE49-F238E27FC236}">
                <a16:creationId xmlns:a16="http://schemas.microsoft.com/office/drawing/2014/main" id="{E9FD6815-34BB-422C-AC14-2D08BB046F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6876" name="AutoShape 15" descr="http://mamapundit.com/wp-content/uploads/2012/03/baby-face.jpg">
            <a:extLst>
              <a:ext uri="{FF2B5EF4-FFF2-40B4-BE49-F238E27FC236}">
                <a16:creationId xmlns:a16="http://schemas.microsoft.com/office/drawing/2014/main" id="{0CE2CFB0-CE00-442A-B557-3B5FF33BCD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36877" name="Picture 2" descr="男孩, 儿童, 播放, 快乐, 孩子, 童年, 欢乐, 播放, 玩耍, 夏天, 污垢, 户外, 活跃, 小">
            <a:extLst>
              <a:ext uri="{FF2B5EF4-FFF2-40B4-BE49-F238E27FC236}">
                <a16:creationId xmlns:a16="http://schemas.microsoft.com/office/drawing/2014/main" id="{C9C9104B-7D19-4018-8EF0-99189B2F2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89138"/>
            <a:ext cx="543560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424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5">
            <a:extLst>
              <a:ext uri="{FF2B5EF4-FFF2-40B4-BE49-F238E27FC236}">
                <a16:creationId xmlns:a16="http://schemas.microsoft.com/office/drawing/2014/main" id="{7D984115-7317-F83D-A419-D44BE460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EA64747-115A-44F0-BCB2-D43C421D50F6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25</a:t>
            </a:fld>
            <a:endParaRPr kumimoji="0" lang="zh-TW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C934F5E-35DF-C778-D1F3-95062D2BD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CFE62C2-15B6-DB7A-254B-1CA68B763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BA01E60A-A0DB-D06F-ECCA-6179C04E3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589588"/>
            <a:ext cx="3424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 b="1" u="sng">
                <a:solidFill>
                  <a:srgbClr val="FF3300"/>
                </a:solidFill>
                <a:hlinkClick r:id="rId3"/>
              </a:rPr>
              <a:t>pixel2013</a:t>
            </a:r>
            <a:r>
              <a:rPr lang="en-US" altLang="zh-TW" sz="1800" b="1" u="sng">
                <a:solidFill>
                  <a:srgbClr val="FF3300"/>
                </a:solidFill>
                <a:hlinkClick r:id="rId4"/>
              </a:rPr>
              <a:t>,</a:t>
            </a:r>
            <a:r>
              <a:rPr lang="en-US" altLang="zh-TW" sz="1800" b="1" u="sng">
                <a:solidFill>
                  <a:srgbClr val="FF3300"/>
                </a:solidFill>
              </a:rPr>
              <a:t>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FDBDC349-F2B5-9FBD-F3BA-751828D26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917575"/>
            <a:ext cx="7035800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我的班級經營友善嗎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</a:t>
            </a:r>
            <a:endParaRPr lang="zh-TW" altLang="en-US" sz="4000" i="1" dirty="0">
              <a:solidFill>
                <a:srgbClr val="0000FF"/>
              </a:solidFill>
            </a:endParaRPr>
          </a:p>
        </p:txBody>
      </p:sp>
      <p:sp>
        <p:nvSpPr>
          <p:cNvPr id="51207" name="AutoShape 2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1269F9D4-59AD-464E-EB83-1316A01F4A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51208" name="AutoShape 4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FC67DD90-54BA-D3A3-AF5E-0DB5477FF2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51209" name="Picture 2" descr="Girl, Balloon, Composing, Child, Heart, Innocent, Love">
            <a:extLst>
              <a:ext uri="{FF2B5EF4-FFF2-40B4-BE49-F238E27FC236}">
                <a16:creationId xmlns:a16="http://schemas.microsoft.com/office/drawing/2014/main" id="{AB94A0E8-5F83-CFCF-AB31-F8E8C55EC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939925"/>
            <a:ext cx="590708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>
            <a:extLst>
              <a:ext uri="{FF2B5EF4-FFF2-40B4-BE49-F238E27FC236}">
                <a16:creationId xmlns:a16="http://schemas.microsoft.com/office/drawing/2014/main" id="{048A9FC4-D13B-4DC5-8E03-C3BF5FEBB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C980D3E-BC8C-4B74-B909-52594C1D11E3}" type="slidenum">
              <a:rPr kumimoji="0" lang="zh-TW" altLang="en-US" sz="1400"/>
              <a:pPr eaLnBrk="1" hangingPunct="1"/>
              <a:t>26</a:t>
            </a:fld>
            <a:endParaRPr kumimoji="0" lang="zh-TW" altLang="en-US" sz="14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FBC47474-783E-48F3-9999-E40EF417E5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24200" y="685800"/>
            <a:ext cx="6018213" cy="3352800"/>
          </a:xfrm>
        </p:spPr>
        <p:txBody>
          <a:bodyPr/>
          <a:lstStyle/>
          <a:p>
            <a:pPr eaLnBrk="1" hangingPunct="1">
              <a:defRPr/>
            </a:pPr>
            <a:endParaRPr lang="zh-TW" alt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91D636DB-E2BF-4DCB-BCA5-434B7F440F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408613" cy="1752600"/>
          </a:xfrm>
          <a:ln/>
        </p:spPr>
        <p:txBody>
          <a:bodyPr/>
          <a:lstStyle/>
          <a:p>
            <a:pPr eaLnBrk="1" hangingPunct="1"/>
            <a:endParaRPr lang="en-US" altLang="zh-TW" sz="2400" b="1">
              <a:solidFill>
                <a:srgbClr val="99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2ED6114-22F0-AB4D-F78C-30CBEBDEC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07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5">
            <a:extLst>
              <a:ext uri="{FF2B5EF4-FFF2-40B4-BE49-F238E27FC236}">
                <a16:creationId xmlns:a16="http://schemas.microsoft.com/office/drawing/2014/main" id="{81ECD42A-E415-40C5-AF70-A4BC3BC7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DB58CFA-B62F-435E-BCE6-FBDADD1C3083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27</a:t>
            </a:fld>
            <a:endParaRPr kumimoji="0" lang="zh-TW" altLang="en-US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9E6CD0F-C16C-46F9-9687-E359D411D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724525"/>
            <a:ext cx="511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zh-TW" sz="1800" b="1"/>
              <a:t>Photo</a:t>
            </a:r>
            <a:r>
              <a:rPr lang="zh-TW" altLang="en-US" sz="1800" b="1"/>
              <a:t>：</a:t>
            </a:r>
            <a:r>
              <a:rPr lang="en-US" altLang="zh-TW" sz="1800" b="1">
                <a:hlinkClick r:id="rId3"/>
              </a:rPr>
              <a:t>Delphine Devos</a:t>
            </a:r>
            <a:r>
              <a:rPr lang="en-US" altLang="zh-TW" sz="1800" b="1"/>
              <a:t>, CC Licensed.</a:t>
            </a:r>
            <a:endParaRPr lang="zh-TW" altLang="en-US" sz="1400" b="1">
              <a:latin typeface="Georgia" panose="02040502050405020303" pitchFamily="18" charset="0"/>
            </a:endParaRP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FF75A43-6E0A-4BB9-89CB-2F91EC004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D0144A7E-19E8-485D-B159-253C61371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9" y="585415"/>
            <a:ext cx="7026275" cy="19389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/>
              </a:rPr>
              <a:t>§</a:t>
            </a:r>
            <a:r>
              <a:rPr lang="zh-TW" altLang="en-US" sz="40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/>
              </a:rPr>
              <a:t>不同特殊生面對</a:t>
            </a:r>
            <a:endParaRPr lang="en-US" altLang="zh-TW" sz="4000" b="1" i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新細明體"/>
            </a:endParaRPr>
          </a:p>
          <a:p>
            <a:pPr algn="ctr">
              <a:defRPr/>
            </a:pPr>
            <a:r>
              <a:rPr lang="zh-TW" altLang="en-US" sz="40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/>
              </a:rPr>
              <a:t>性別平等議題的思考</a:t>
            </a:r>
            <a:endParaRPr lang="en-US" altLang="zh-TW" sz="4000" b="1" i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新細明體"/>
            </a:endParaRPr>
          </a:p>
          <a:p>
            <a:pPr algn="ctr">
              <a:defRPr/>
            </a:pPr>
            <a:endParaRPr lang="en-US" altLang="zh-TW" sz="4000" b="1" i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新細明體"/>
            </a:endParaRPr>
          </a:p>
        </p:txBody>
      </p:sp>
      <p:sp>
        <p:nvSpPr>
          <p:cNvPr id="47110" name="AutoShape 2" descr="http://mamapundit.com/wp-content/uploads/2012/03/baby-face.jpg">
            <a:extLst>
              <a:ext uri="{FF2B5EF4-FFF2-40B4-BE49-F238E27FC236}">
                <a16:creationId xmlns:a16="http://schemas.microsoft.com/office/drawing/2014/main" id="{796B9570-C1CC-4CF4-94A6-8FD542B276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7111" name="AutoShape 4" descr="http://mamapundit.com/wp-content/uploads/2012/03/baby-face.jpg">
            <a:extLst>
              <a:ext uri="{FF2B5EF4-FFF2-40B4-BE49-F238E27FC236}">
                <a16:creationId xmlns:a16="http://schemas.microsoft.com/office/drawing/2014/main" id="{95D0CE56-50F9-464F-A78E-A5293B4E62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7112" name="AutoShape 6" descr="http://mamapundit.com/wp-content/uploads/2012/03/baby-face.jpg">
            <a:extLst>
              <a:ext uri="{FF2B5EF4-FFF2-40B4-BE49-F238E27FC236}">
                <a16:creationId xmlns:a16="http://schemas.microsoft.com/office/drawing/2014/main" id="{18B83EE0-87B2-4128-81AC-1958D32E82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7113" name="AutoShape 8" descr="http://mamapundit.com/wp-content/uploads/2012/03/baby-face.jpg">
            <a:extLst>
              <a:ext uri="{FF2B5EF4-FFF2-40B4-BE49-F238E27FC236}">
                <a16:creationId xmlns:a16="http://schemas.microsoft.com/office/drawing/2014/main" id="{8ECE6385-F08B-4C21-9EFF-253C32A227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2238375" cy="28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7114" name="AutoShape 11" descr="http://www.todays-mommy-baby-toddler-guide.com/images/dreamstime_9634988.jpg">
            <a:extLst>
              <a:ext uri="{FF2B5EF4-FFF2-40B4-BE49-F238E27FC236}">
                <a16:creationId xmlns:a16="http://schemas.microsoft.com/office/drawing/2014/main" id="{C8CD10C4-3094-424A-B4A7-A9FFF018F1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7115" name="AutoShape 13" descr="http://mamapundit.com/wp-content/uploads/2012/03/baby-face.jpg">
            <a:extLst>
              <a:ext uri="{FF2B5EF4-FFF2-40B4-BE49-F238E27FC236}">
                <a16:creationId xmlns:a16="http://schemas.microsoft.com/office/drawing/2014/main" id="{EC96EDC2-AED0-4547-B881-BE3989CCD2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7116" name="AutoShape 15" descr="http://mamapundit.com/wp-content/uploads/2012/03/baby-face.jpg">
            <a:extLst>
              <a:ext uri="{FF2B5EF4-FFF2-40B4-BE49-F238E27FC236}">
                <a16:creationId xmlns:a16="http://schemas.microsoft.com/office/drawing/2014/main" id="{F30EA4E9-F4F1-43D6-94F4-956D06B080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47117" name="圖片 3">
            <a:extLst>
              <a:ext uri="{FF2B5EF4-FFF2-40B4-BE49-F238E27FC236}">
                <a16:creationId xmlns:a16="http://schemas.microsoft.com/office/drawing/2014/main" id="{DC043326-1DE1-4A7C-BC42-45A1609C9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64" y="2751151"/>
            <a:ext cx="4507297" cy="281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5">
            <a:extLst>
              <a:ext uri="{FF2B5EF4-FFF2-40B4-BE49-F238E27FC236}">
                <a16:creationId xmlns:a16="http://schemas.microsoft.com/office/drawing/2014/main" id="{FD0D5538-CA2C-4122-A3F9-F63B5A6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4ED3B46-BFD6-436E-A6FC-7918105DA7EF}" type="slidenum">
              <a:rPr kumimoji="0" lang="zh-TW" altLang="en-US" sz="1400"/>
              <a:pPr eaLnBrk="1" hangingPunct="1"/>
              <a:t>28</a:t>
            </a:fld>
            <a:endParaRPr kumimoji="0" lang="zh-TW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EC2A3EE-2EBF-4F38-AD07-D49B28F3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661025"/>
            <a:ext cx="312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/>
              <a:t>Photo</a:t>
            </a:r>
            <a:r>
              <a:rPr lang="zh-TW" altLang="zh-TW" sz="1400"/>
              <a:t>：</a:t>
            </a:r>
            <a:r>
              <a:rPr lang="en-US" altLang="zh-TW" sz="1400" u="sng">
                <a:hlinkClick r:id="rId3"/>
              </a:rPr>
              <a:t>Ramona.Forcella</a:t>
            </a:r>
            <a:r>
              <a:rPr lang="en-US" altLang="zh-TW" sz="1400"/>
              <a:t> , CC Licensed.</a:t>
            </a:r>
            <a:endParaRPr lang="zh-TW" altLang="zh-TW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500A6F7-B3B3-4AD6-B767-D4D0F3203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A410F17F-2B97-4BCA-82C6-78E7247B6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620713"/>
            <a:ext cx="6265863" cy="12620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關於 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性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”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我們在擔心什麼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</a:t>
            </a: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zh-TW" alt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6" name="Picture 2" descr="C:\Users\oem\AppData\Local\Temp\8564396740_6363e24872_z.jpg">
            <a:extLst>
              <a:ext uri="{FF2B5EF4-FFF2-40B4-BE49-F238E27FC236}">
                <a16:creationId xmlns:a16="http://schemas.microsoft.com/office/drawing/2014/main" id="{7FAD709C-43DC-44DF-A54A-A9BBAF62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6618287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>
            <a:extLst>
              <a:ext uri="{FF2B5EF4-FFF2-40B4-BE49-F238E27FC236}">
                <a16:creationId xmlns:a16="http://schemas.microsoft.com/office/drawing/2014/main" id="{DB3AB53F-BD0E-43EF-9991-6B71C2D6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128DF87-B3DA-47DF-8812-24DB0D841995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29</a:t>
            </a:fld>
            <a:endParaRPr kumimoji="0" lang="zh-TW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6F8BAFA-7EE9-4196-A7BF-6DBD3645E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30F95AD-EAFC-4A7D-B779-3CAC14703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E525DCB2-CD3F-4A9D-B7DB-29A0180D4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5589588"/>
            <a:ext cx="330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>
                <a:hlinkClick r:id="rId3"/>
              </a:rPr>
              <a:t>tom9802</a:t>
            </a:r>
            <a:r>
              <a:rPr lang="en-US" altLang="zh-TW" sz="1800" b="1" u="sng">
                <a:solidFill>
                  <a:srgbClr val="FF3300"/>
                </a:solidFill>
              </a:rPr>
              <a:t>,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37C94CC0-9808-4049-97B8-0EFCEA13A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914400"/>
            <a:ext cx="6551613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§</a:t>
            </a:r>
            <a:r>
              <a:rPr kumimoji="1" lang="zh-TW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是否需要主動和孩子談性</a:t>
            </a:r>
            <a:r>
              <a:rPr kumimoji="1" lang="en-US" altLang="zh-TW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?</a:t>
            </a:r>
            <a:endParaRPr kumimoji="1" lang="zh-TW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新細明體" panose="02020500000000000000" pitchFamily="18" charset="-120"/>
              <a:cs typeface="+mn-cs"/>
            </a:endParaRPr>
          </a:p>
          <a:p>
            <a:pPr algn="ctr" eaLnBrk="1" hangingPunct="1">
              <a:defRPr/>
            </a:pPr>
            <a:endParaRPr lang="zh-TW" altLang="en-US" sz="4000" b="1" u="sng" dirty="0">
              <a:solidFill>
                <a:srgbClr val="C00000"/>
              </a:solidFill>
              <a:latin typeface="新細明體" pitchFamily="18" charset="-120"/>
            </a:endParaRPr>
          </a:p>
        </p:txBody>
      </p:sp>
      <p:sp>
        <p:nvSpPr>
          <p:cNvPr id="12295" name="AutoShape 2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38E1A216-2C5F-45AA-A717-A5CC5D765F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12296" name="AutoShape 4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413FA6AE-CE67-4667-8419-04E08B9C65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12297" name="圖片 2">
            <a:extLst>
              <a:ext uri="{FF2B5EF4-FFF2-40B4-BE49-F238E27FC236}">
                <a16:creationId xmlns:a16="http://schemas.microsoft.com/office/drawing/2014/main" id="{E9A2788B-6DBB-480B-8E44-BD12468B5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971675"/>
            <a:ext cx="4903788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5">
            <a:extLst>
              <a:ext uri="{FF2B5EF4-FFF2-40B4-BE49-F238E27FC236}">
                <a16:creationId xmlns:a16="http://schemas.microsoft.com/office/drawing/2014/main" id="{2D8D616B-A12F-11F5-2877-E466A5CA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B9FFE4A-B3C4-45A2-A9B6-B63974C44C20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kumimoji="0" lang="zh-TW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3F4ED7F-09CB-3816-F671-10BA99BCF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24ADAFB-68C8-954F-C855-0A50A4B73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585DFBF-70F0-A3B9-3B73-AFA8CD2F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5" y="5589588"/>
            <a:ext cx="3709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 b="1" u="sng">
                <a:solidFill>
                  <a:srgbClr val="FF3300"/>
                </a:solidFill>
                <a:hlinkClick r:id="rId3"/>
              </a:rPr>
              <a:t>josealbafotos</a:t>
            </a:r>
            <a:r>
              <a:rPr lang="en-US" altLang="zh-TW" sz="1800" b="1" u="sng">
                <a:solidFill>
                  <a:srgbClr val="FF3300"/>
                </a:solidFill>
              </a:rPr>
              <a:t>, CC Licensed.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398D2930-8535-3E83-51EF-BE10DA87F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28613"/>
            <a:ext cx="6872288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你眼中的</a:t>
            </a:r>
            <a:r>
              <a:rPr lang="zh-TW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融合概念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zh-TW" altLang="en-US" sz="4000" b="1" u="sng" dirty="0">
              <a:solidFill>
                <a:srgbClr val="C00000"/>
              </a:solidFill>
              <a:latin typeface="新細明體" pitchFamily="18" charset="-120"/>
            </a:endParaRPr>
          </a:p>
        </p:txBody>
      </p:sp>
      <p:sp>
        <p:nvSpPr>
          <p:cNvPr id="6151" name="AutoShape 2">
            <a:extLst>
              <a:ext uri="{FF2B5EF4-FFF2-40B4-BE49-F238E27FC236}">
                <a16:creationId xmlns:a16="http://schemas.microsoft.com/office/drawing/2014/main" id="{1904A762-2404-659C-1F14-9ECE1A6575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6152" name="AutoShape 4">
            <a:extLst>
              <a:ext uri="{FF2B5EF4-FFF2-40B4-BE49-F238E27FC236}">
                <a16:creationId xmlns:a16="http://schemas.microsoft.com/office/drawing/2014/main" id="{7B47F96E-5961-9239-AED2-6F6FF6EEFF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6153" name="Picture 2" descr="兔, 动物, 宠物, 儿童玩具, 泰迪, 天空">
            <a:extLst>
              <a:ext uri="{FF2B5EF4-FFF2-40B4-BE49-F238E27FC236}">
                <a16:creationId xmlns:a16="http://schemas.microsoft.com/office/drawing/2014/main" id="{966AD006-817B-674A-E3AD-A13E3180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16113"/>
            <a:ext cx="51847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5">
            <a:extLst>
              <a:ext uri="{FF2B5EF4-FFF2-40B4-BE49-F238E27FC236}">
                <a16:creationId xmlns:a16="http://schemas.microsoft.com/office/drawing/2014/main" id="{277D46DA-9BA7-45C5-8142-8F6C083D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A5EA41B-59D3-4382-AFCB-B1F490E6FFEF}" type="slidenum">
              <a:rPr kumimoji="0" lang="zh-TW" altLang="en-US" sz="1400"/>
              <a:pPr eaLnBrk="1" hangingPunct="1"/>
              <a:t>30</a:t>
            </a:fld>
            <a:endParaRPr kumimoji="0" lang="zh-TW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90B1577-9943-45D9-B4DB-06C1A7CC5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661025"/>
            <a:ext cx="2908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fr-FR" altLang="zh-TW" sz="1400" b="1">
                <a:solidFill>
                  <a:srgbClr val="FF0000"/>
                </a:solidFill>
              </a:rPr>
              <a:t>Photo</a:t>
            </a:r>
            <a:r>
              <a:rPr lang="zh-TW" altLang="fr-FR" sz="1400" b="1">
                <a:solidFill>
                  <a:srgbClr val="FF0000"/>
                </a:solidFill>
              </a:rPr>
              <a:t>：</a:t>
            </a:r>
            <a:r>
              <a:rPr lang="fr-FR" altLang="zh-TW" sz="1400" b="1">
                <a:solidFill>
                  <a:srgbClr val="FF0000"/>
                </a:solidFill>
                <a:hlinkClick r:id="rId3"/>
              </a:rPr>
              <a:t>le vent le cri</a:t>
            </a:r>
            <a:r>
              <a:rPr lang="fr-FR" altLang="zh-TW" sz="1400" b="1">
                <a:solidFill>
                  <a:srgbClr val="FF0000"/>
                </a:solidFill>
              </a:rPr>
              <a:t>, CC Licensed. 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A5F9BF3-C2BF-46AA-B3E2-82A045862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704CB411-F4EA-4AC5-B32A-FBBF14738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025" y="698175"/>
            <a:ext cx="5006975" cy="1262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i="1" dirty="0">
                <a:solidFill>
                  <a:srgbClr val="C00000"/>
                </a:solidFill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自覺難以啟齒的原因</a:t>
            </a:r>
            <a:endParaRPr lang="zh-TW" altLang="en-US" sz="4000" b="1" i="1" dirty="0">
              <a:solidFill>
                <a:srgbClr val="0000FF"/>
              </a:solidFill>
              <a:latin typeface="Georgia" pitchFamily="18" charset="0"/>
            </a:endParaRPr>
          </a:p>
          <a:p>
            <a:pPr algn="ctr">
              <a:defRPr/>
            </a:pPr>
            <a:endParaRPr lang="zh-TW" alt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222" name="Picture 2" descr="C:\Users\oem\Downloads\2291280647_710117c723_b.jpg">
            <a:extLst>
              <a:ext uri="{FF2B5EF4-FFF2-40B4-BE49-F238E27FC236}">
                <a16:creationId xmlns:a16="http://schemas.microsoft.com/office/drawing/2014/main" id="{776F9B9F-A8F8-47FC-AA36-C6B438E93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44675"/>
            <a:ext cx="4981575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364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編號版面配置區 5">
            <a:extLst>
              <a:ext uri="{FF2B5EF4-FFF2-40B4-BE49-F238E27FC236}">
                <a16:creationId xmlns:a16="http://schemas.microsoft.com/office/drawing/2014/main" id="{B6477995-864D-4EA0-BA03-FE2AEA3B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A34BC6C-3278-43DC-A501-6B6AEEEEBFBC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31</a:t>
            </a:fld>
            <a:endParaRPr kumimoji="0" lang="zh-TW" altLang="en-US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EAF41DE-C535-41A1-9885-5127C13C1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589588"/>
            <a:ext cx="511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zh-TW" sz="1800" b="1"/>
              <a:t>Photo</a:t>
            </a:r>
            <a:r>
              <a:rPr lang="zh-TW" altLang="zh-TW" sz="1800" b="1"/>
              <a:t>：</a:t>
            </a:r>
            <a:r>
              <a:rPr lang="en-US" altLang="zh-TW" sz="1800" b="1" u="sng">
                <a:hlinkClick r:id="rId3"/>
              </a:rPr>
              <a:t>Pexels</a:t>
            </a:r>
            <a:r>
              <a:rPr lang="en-US" altLang="zh-TW" sz="1800" b="1"/>
              <a:t>, CC Licensed.</a:t>
            </a:r>
            <a:endParaRPr lang="zh-TW" altLang="zh-TW" sz="18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400" b="1">
              <a:latin typeface="Georgia" panose="02040502050405020303" pitchFamily="18" charset="0"/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BE82BC9-C80E-42AC-AB15-EA64D694E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776F4D5B-99A3-4804-8651-32B14C1A5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49275"/>
            <a:ext cx="7026275" cy="19389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SzTx/>
              <a:buFontTx/>
              <a:buNone/>
              <a:tabLst/>
              <a:defRPr/>
            </a:pPr>
            <a:r>
              <a:rPr kumimoji="1" lang="zh-TW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§</a:t>
            </a:r>
            <a:r>
              <a:rPr kumimoji="1" lang="zh-TW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大人的反應</a:t>
            </a:r>
            <a:r>
              <a:rPr kumimoji="1" lang="en-US" altLang="zh-TW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,</a:t>
            </a:r>
            <a:r>
              <a:rPr kumimoji="1" lang="zh-TW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決定孩子對性如何看待</a:t>
            </a:r>
            <a:r>
              <a:rPr kumimoji="1" lang="en-US" altLang="zh-TW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?!</a:t>
            </a:r>
          </a:p>
          <a:p>
            <a:pPr algn="ctr" eaLnBrk="1" hangingPunct="1">
              <a:defRPr/>
            </a:pP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5062" name="AutoShape 2" descr="http://mamapundit.com/wp-content/uploads/2012/03/baby-face.jpg">
            <a:extLst>
              <a:ext uri="{FF2B5EF4-FFF2-40B4-BE49-F238E27FC236}">
                <a16:creationId xmlns:a16="http://schemas.microsoft.com/office/drawing/2014/main" id="{0D488839-C4AA-4E03-BCEC-05777A2AAE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5063" name="AutoShape 4" descr="http://mamapundit.com/wp-content/uploads/2012/03/baby-face.jpg">
            <a:extLst>
              <a:ext uri="{FF2B5EF4-FFF2-40B4-BE49-F238E27FC236}">
                <a16:creationId xmlns:a16="http://schemas.microsoft.com/office/drawing/2014/main" id="{64A8C826-2A57-491D-848E-A4BA15B154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5064" name="AutoShape 6" descr="http://mamapundit.com/wp-content/uploads/2012/03/baby-face.jpg">
            <a:extLst>
              <a:ext uri="{FF2B5EF4-FFF2-40B4-BE49-F238E27FC236}">
                <a16:creationId xmlns:a16="http://schemas.microsoft.com/office/drawing/2014/main" id="{CC847055-828E-4892-9FC9-699CCA48EF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5065" name="AutoShape 8" descr="http://mamapundit.com/wp-content/uploads/2012/03/baby-face.jpg">
            <a:extLst>
              <a:ext uri="{FF2B5EF4-FFF2-40B4-BE49-F238E27FC236}">
                <a16:creationId xmlns:a16="http://schemas.microsoft.com/office/drawing/2014/main" id="{B72A2CA5-95E2-4C72-B91A-1B82CCD425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2238375" cy="28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5066" name="AutoShape 11" descr="http://www.todays-mommy-baby-toddler-guide.com/images/dreamstime_9634988.jpg">
            <a:extLst>
              <a:ext uri="{FF2B5EF4-FFF2-40B4-BE49-F238E27FC236}">
                <a16:creationId xmlns:a16="http://schemas.microsoft.com/office/drawing/2014/main" id="{B297FCED-04D3-48E7-A3DA-BE47AF721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5067" name="AutoShape 13" descr="http://mamapundit.com/wp-content/uploads/2012/03/baby-face.jpg">
            <a:extLst>
              <a:ext uri="{FF2B5EF4-FFF2-40B4-BE49-F238E27FC236}">
                <a16:creationId xmlns:a16="http://schemas.microsoft.com/office/drawing/2014/main" id="{C2AFE188-68ED-437A-85FB-4C22D45033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45068" name="AutoShape 15" descr="http://mamapundit.com/wp-content/uploads/2012/03/baby-face.jpg">
            <a:extLst>
              <a:ext uri="{FF2B5EF4-FFF2-40B4-BE49-F238E27FC236}">
                <a16:creationId xmlns:a16="http://schemas.microsoft.com/office/drawing/2014/main" id="{06B19003-A173-4FC9-AC07-5A6CD2E07B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45069" name="Picture 2" descr="å¥³å­, å­¦ä¹ , ä¹¦ç±, éè¯», æäºº, åº, å¥³å­©, æ¿é´">
            <a:extLst>
              <a:ext uri="{FF2B5EF4-FFF2-40B4-BE49-F238E27FC236}">
                <a16:creationId xmlns:a16="http://schemas.microsoft.com/office/drawing/2014/main" id="{021C143A-42BE-49AB-ABDF-6AA22948C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28" y="2095130"/>
            <a:ext cx="4731941" cy="314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>
            <a:extLst>
              <a:ext uri="{FF2B5EF4-FFF2-40B4-BE49-F238E27FC236}">
                <a16:creationId xmlns:a16="http://schemas.microsoft.com/office/drawing/2014/main" id="{531B1786-2B46-4301-83E0-8C741066D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893763"/>
            <a:ext cx="7543800" cy="60801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/>
            </a:r>
            <a:br>
              <a:rPr kumimoji="1" lang="en-US" altLang="zh-TW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</a:br>
            <a:r>
              <a:rPr kumimoji="1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§</a:t>
            </a:r>
            <a:r>
              <a:rPr lang="zh-TW" altLang="en-US" sz="3600" b="1" i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panose="02020500000000000000" pitchFamily="18" charset="-120"/>
                <a:cs typeface="+mn-cs"/>
              </a:rPr>
              <a:t>心智程度</a:t>
            </a:r>
            <a:r>
              <a:rPr kumimoji="1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與性之間的考量</a:t>
            </a:r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4F3EE1D4-1278-4B4F-8E26-5946B72C3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just" eaLnBrk="1" hangingPunct="1">
              <a:buFont typeface="Wingdings" panose="05000000000000000000" pitchFamily="2" charset="2"/>
              <a:buNone/>
              <a:defRPr/>
            </a:pPr>
            <a:endParaRPr lang="zh-TW" altLang="en-US" b="1" dirty="0">
              <a:solidFill>
                <a:srgbClr val="0000FF"/>
              </a:solidFill>
              <a:latin typeface="新細明體" pitchFamily="18" charset="-120"/>
            </a:endParaRPr>
          </a:p>
          <a:p>
            <a:pPr algn="just" eaLnBrk="1" hangingPunct="1">
              <a:defRPr/>
            </a:pPr>
            <a:endParaRPr lang="zh-TW" altLang="en-US" b="1" dirty="0">
              <a:solidFill>
                <a:srgbClr val="0000FF"/>
              </a:solidFill>
              <a:latin typeface="新細明體" pitchFamily="18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TW" altLang="en-US" b="1" u="sng" dirty="0">
              <a:solidFill>
                <a:srgbClr val="FF0000"/>
              </a:solidFill>
              <a:latin typeface="新細明體" pitchFamily="18" charset="-120"/>
            </a:endParaRPr>
          </a:p>
        </p:txBody>
      </p:sp>
      <p:pic>
        <p:nvPicPr>
          <p:cNvPr id="40964" name="Picture 7" descr="å¥³å­©, æ²ä¼¤, ç»æ, å¯å¯, å¨å°, å­©å­, éå, å¤´, å¥³æ§, éé·, èå, ä¸§, å¿æ, å³æ³¨">
            <a:extLst>
              <a:ext uri="{FF2B5EF4-FFF2-40B4-BE49-F238E27FC236}">
                <a16:creationId xmlns:a16="http://schemas.microsoft.com/office/drawing/2014/main" id="{88973602-680E-46F5-ACC1-43503A19F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1200"/>
            <a:ext cx="57562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D60E1D9-5FE9-4610-8503-91752C423156}"/>
              </a:ext>
            </a:extLst>
          </p:cNvPr>
          <p:cNvSpPr/>
          <p:nvPr/>
        </p:nvSpPr>
        <p:spPr>
          <a:xfrm>
            <a:off x="2895600" y="560546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fr-FR" altLang="zh-TW" sz="1800" b="1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Photo</a:t>
            </a:r>
            <a:r>
              <a:rPr lang="zh-TW" altLang="zh-TW" sz="1800" b="1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TW" sz="1800" b="1" u="sng" kern="1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Alexas_Fotos</a:t>
            </a:r>
            <a:r>
              <a:rPr lang="fr-FR" altLang="zh-TW" sz="1800" b="1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CC Licensed.</a:t>
            </a:r>
            <a:endParaRPr lang="zh-TW" altLang="zh-TW" sz="1800" kern="1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5">
            <a:extLst>
              <a:ext uri="{FF2B5EF4-FFF2-40B4-BE49-F238E27FC236}">
                <a16:creationId xmlns:a16="http://schemas.microsoft.com/office/drawing/2014/main" id="{BD08DDA2-881A-4068-9023-2E93EFD7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E71D8C6-03B0-4A40-B521-FF1513CA9CB4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33</a:t>
            </a:fld>
            <a:endParaRPr kumimoji="0" lang="zh-TW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BE79327-DF60-421F-9BA9-AA9F27DA5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589588"/>
            <a:ext cx="511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zh-TW" sz="1800" b="1"/>
              <a:t>Photo</a:t>
            </a:r>
            <a:r>
              <a:rPr lang="zh-TW" altLang="zh-TW" sz="1800" b="1"/>
              <a:t>：</a:t>
            </a:r>
            <a:r>
              <a:rPr lang="en-US" altLang="zh-TW" sz="1800" b="1" u="sng">
                <a:hlinkClick r:id="rId3"/>
              </a:rPr>
              <a:t>MihaiParaschiv</a:t>
            </a:r>
            <a:r>
              <a:rPr lang="en-US" altLang="zh-TW" sz="1800" b="1"/>
              <a:t>, CC Licensed.</a:t>
            </a:r>
            <a:endParaRPr lang="zh-TW" altLang="zh-TW" sz="18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400" b="1">
              <a:latin typeface="Georgia" panose="02040502050405020303" pitchFamily="18" charset="0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2E02D89-376C-4C08-97D2-DDCCEA7E2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898F2200-29A3-409C-8605-6839BAAEE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49275"/>
            <a:ext cx="7026275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charset="-120"/>
                <a:ea typeface="新細明體" charset="-120"/>
              </a:rPr>
              <a:t>談論的時間點與內容拿捏</a:t>
            </a:r>
          </a:p>
        </p:txBody>
      </p:sp>
      <p:sp>
        <p:nvSpPr>
          <p:cNvPr id="20486" name="AutoShape 2" descr="http://mamapundit.com/wp-content/uploads/2012/03/baby-face.jpg">
            <a:extLst>
              <a:ext uri="{FF2B5EF4-FFF2-40B4-BE49-F238E27FC236}">
                <a16:creationId xmlns:a16="http://schemas.microsoft.com/office/drawing/2014/main" id="{C2125245-6AB3-4830-96D4-15991CDA22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0487" name="AutoShape 4" descr="http://mamapundit.com/wp-content/uploads/2012/03/baby-face.jpg">
            <a:extLst>
              <a:ext uri="{FF2B5EF4-FFF2-40B4-BE49-F238E27FC236}">
                <a16:creationId xmlns:a16="http://schemas.microsoft.com/office/drawing/2014/main" id="{35AB253A-A672-4193-8D53-CC061628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0488" name="AutoShape 6" descr="http://mamapundit.com/wp-content/uploads/2012/03/baby-face.jpg">
            <a:extLst>
              <a:ext uri="{FF2B5EF4-FFF2-40B4-BE49-F238E27FC236}">
                <a16:creationId xmlns:a16="http://schemas.microsoft.com/office/drawing/2014/main" id="{58167F32-FE58-4DEB-958E-B00D93E825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0489" name="AutoShape 8" descr="http://mamapundit.com/wp-content/uploads/2012/03/baby-face.jpg">
            <a:extLst>
              <a:ext uri="{FF2B5EF4-FFF2-40B4-BE49-F238E27FC236}">
                <a16:creationId xmlns:a16="http://schemas.microsoft.com/office/drawing/2014/main" id="{7E7F572E-5777-4154-A807-29164DA8C8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2238375" cy="28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0490" name="AutoShape 11" descr="http://www.todays-mommy-baby-toddler-guide.com/images/dreamstime_9634988.jpg">
            <a:extLst>
              <a:ext uri="{FF2B5EF4-FFF2-40B4-BE49-F238E27FC236}">
                <a16:creationId xmlns:a16="http://schemas.microsoft.com/office/drawing/2014/main" id="{E3B3E057-D4B4-468C-885C-CF7EF8E5F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0491" name="AutoShape 13" descr="http://mamapundit.com/wp-content/uploads/2012/03/baby-face.jpg">
            <a:extLst>
              <a:ext uri="{FF2B5EF4-FFF2-40B4-BE49-F238E27FC236}">
                <a16:creationId xmlns:a16="http://schemas.microsoft.com/office/drawing/2014/main" id="{F6358510-B7A4-40A7-B9D3-6847255E5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0492" name="AutoShape 15" descr="http://mamapundit.com/wp-content/uploads/2012/03/baby-face.jpg">
            <a:extLst>
              <a:ext uri="{FF2B5EF4-FFF2-40B4-BE49-F238E27FC236}">
                <a16:creationId xmlns:a16="http://schemas.microsoft.com/office/drawing/2014/main" id="{3445A1D6-ADB5-4F8F-8D2A-4691FBBA55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20493" name="Picture 2" descr="ç·äºº, å·¥ä½å®¤, èå, å, ç·å­©, ç¯, é»ä¸ç½, ç¸å¯¹äº, å³äº">
            <a:extLst>
              <a:ext uri="{FF2B5EF4-FFF2-40B4-BE49-F238E27FC236}">
                <a16:creationId xmlns:a16="http://schemas.microsoft.com/office/drawing/2014/main" id="{EC068E93-5621-485E-906F-0B498253E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584325"/>
            <a:ext cx="54768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912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5">
            <a:extLst>
              <a:ext uri="{FF2B5EF4-FFF2-40B4-BE49-F238E27FC236}">
                <a16:creationId xmlns:a16="http://schemas.microsoft.com/office/drawing/2014/main" id="{80232FA5-DFE6-4D18-9852-F86FA2B4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AC40DC7-96B0-47BB-9689-DA7DA07CD4FB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34</a:t>
            </a:fld>
            <a:endParaRPr kumimoji="0" lang="zh-TW" altLang="en-US" sz="14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1AD032F-C50F-4F42-8BE5-6F07A672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5229225"/>
            <a:ext cx="2162175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zh-TW" altLang="zh-TW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1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移至 Dimka 的所有相片"/>
              </a:rPr>
              <a:t>Dimka</a:t>
            </a:r>
            <a:r>
              <a:rPr lang="en-US" altLang="zh-TW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CC Licensed. </a:t>
            </a:r>
            <a:endParaRPr lang="zh-TW" altLang="zh-TW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13C1C8BC-D117-4A64-9A77-681C496C6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764704"/>
            <a:ext cx="7345362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性衝動的控制狀況</a:t>
            </a: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itchFamily="18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65" name="Picture 6">
            <a:extLst>
              <a:ext uri="{FF2B5EF4-FFF2-40B4-BE49-F238E27FC236}">
                <a16:creationId xmlns:a16="http://schemas.microsoft.com/office/drawing/2014/main" id="{2CC1B49D-4904-44AE-B49C-6C972EA9C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44675"/>
            <a:ext cx="43529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021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5">
            <a:extLst>
              <a:ext uri="{FF2B5EF4-FFF2-40B4-BE49-F238E27FC236}">
                <a16:creationId xmlns:a16="http://schemas.microsoft.com/office/drawing/2014/main" id="{B30FC374-2795-4730-93BE-9D23128A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F243E53-D477-45ED-A318-4A2CB68E8139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35</a:t>
            </a:fld>
            <a:endParaRPr kumimoji="0" lang="zh-TW" altLang="en-US" sz="1400" dirty="0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F49F6E5D-288F-4B63-ADE2-2DC32CEFA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813" y="549275"/>
            <a:ext cx="7162800" cy="1905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4000" b="1" i="1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zh-TW" altLang="en-US" sz="4000" b="1" i="1" dirty="0">
                <a:solidFill>
                  <a:srgbClr val="C00000"/>
                </a:solidFill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身體界限的拿捏</a:t>
            </a: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zh-TW" altLang="en-US" sz="4400" b="1" dirty="0">
                <a:solidFill>
                  <a:srgbClr val="FF0000"/>
                </a:solidFill>
                <a:latin typeface="Georgia" pitchFamily="18" charset="0"/>
              </a:rPr>
              <a:t>                     </a:t>
            </a:r>
            <a:endParaRPr lang="en-US" altLang="zh-TW" sz="4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604" name="矩形 4">
            <a:extLst>
              <a:ext uri="{FF2B5EF4-FFF2-40B4-BE49-F238E27FC236}">
                <a16:creationId xmlns:a16="http://schemas.microsoft.com/office/drawing/2014/main" id="{38C992F0-B4E3-4ED5-B40F-284BFA94A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949950"/>
            <a:ext cx="5761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zh-TW" altLang="zh-TW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1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移至 Philippe Put 的所有相片"/>
              </a:rPr>
              <a:t>Philippe Put</a:t>
            </a:r>
            <a:r>
              <a:rPr lang="en-US" altLang="zh-TW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CC Licensed. </a:t>
            </a:r>
            <a:endParaRPr lang="zh-TW" altLang="zh-TW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9" name="Picture 2" descr="C:\Users\oem\Downloads\20633289438_9f224e729e_z.jpg">
            <a:extLst>
              <a:ext uri="{FF2B5EF4-FFF2-40B4-BE49-F238E27FC236}">
                <a16:creationId xmlns:a16="http://schemas.microsoft.com/office/drawing/2014/main" id="{64E813DF-97F1-4F05-ABAB-C5DABDEFF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48196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813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編號版面配置區 5">
            <a:extLst>
              <a:ext uri="{FF2B5EF4-FFF2-40B4-BE49-F238E27FC236}">
                <a16:creationId xmlns:a16="http://schemas.microsoft.com/office/drawing/2014/main" id="{68EEB6C4-0BC8-4C81-B2A6-584676B2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88E3C51-BFE3-4C5A-BE7A-648612CF931B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36</a:t>
            </a:fld>
            <a:endParaRPr kumimoji="0" lang="zh-TW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D6C3AB9-3098-4342-8662-D19B34ED8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788988"/>
            <a:ext cx="6502400" cy="650875"/>
          </a:xfrm>
        </p:spPr>
        <p:txBody>
          <a:bodyPr/>
          <a:lstStyle/>
          <a:p>
            <a:pPr>
              <a:defRPr/>
            </a:pPr>
            <a:r>
              <a:rPr lang="en-US" altLang="zh-TW" sz="4000" b="1" dirty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en-US" altLang="zh-TW" sz="4000" b="1" dirty="0">
                <a:solidFill>
                  <a:srgbClr val="0000FF"/>
                </a:solidFill>
                <a:latin typeface="Georgia" pitchFamily="18" charset="0"/>
              </a:rPr>
            </a:br>
            <a:r>
              <a:rPr lang="zh-TW" altLang="en-US" sz="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敏感對方的感受</a:t>
            </a:r>
            <a:r>
              <a:rPr lang="zh-TW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zh-TW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zh-TW" altLang="en-US" sz="3600" b="1" i="1" u="sng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8B27C111-A790-4EBD-BEC6-A5AB56C73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zh-TW" sz="3600" b="1" i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28678" name="矩形 5">
            <a:extLst>
              <a:ext uri="{FF2B5EF4-FFF2-40B4-BE49-F238E27FC236}">
                <a16:creationId xmlns:a16="http://schemas.microsoft.com/office/drawing/2014/main" id="{26F8EA48-8E2A-4C6A-AF37-A1608CF86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516563"/>
            <a:ext cx="5022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zh-TW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1800" b="1" dirty="0" err="1">
                <a:hlinkClick r:id="rId3"/>
              </a:rPr>
              <a:t>Pezibear</a:t>
            </a:r>
            <a:r>
              <a:rPr lang="en-US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CC Licensed. </a:t>
            </a:r>
            <a:endParaRPr lang="zh-TW" altLang="zh-TW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8790" name="Picture 4" descr="äººç, å­©å­, å¥³å­©, éå, é¢å¯¹, æ¥ç, æ²ä¼¤, å¨å°, åº, æ§è´¨, ç©å·ç">
            <a:extLst>
              <a:ext uri="{FF2B5EF4-FFF2-40B4-BE49-F238E27FC236}">
                <a16:creationId xmlns:a16="http://schemas.microsoft.com/office/drawing/2014/main" id="{EA48FFE5-71FB-4F6F-BB54-1F9564E4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1776413"/>
            <a:ext cx="60515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515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5">
            <a:extLst>
              <a:ext uri="{FF2B5EF4-FFF2-40B4-BE49-F238E27FC236}">
                <a16:creationId xmlns:a16="http://schemas.microsoft.com/office/drawing/2014/main" id="{9F2F9169-E11D-40E3-A31E-DB3EE2664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483203-A603-459A-908B-C59B8BDFD1F6}" type="slidenum">
              <a: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7A064C1-4A24-4AE6-87E4-175566FB3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ED291A4-9F71-4765-BF21-A6CEDD108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4827D35E-F52F-49C6-9420-19506A038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4" y="5285726"/>
            <a:ext cx="3538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Photo</a:t>
            </a:r>
            <a:r>
              <a:rPr kumimoji="1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：</a:t>
            </a:r>
            <a:r>
              <a:rPr kumimoji="1" lang="en-US" altLang="zh-TW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  <a:hlinkClick r:id="rId3"/>
              </a:rPr>
              <a:t>StockSnap</a:t>
            </a:r>
            <a:r>
              <a:rPr kumimoji="1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  <a:hlinkClick r:id="rId4"/>
              </a:rPr>
              <a:t>,</a:t>
            </a:r>
            <a:r>
              <a:rPr kumimoji="1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84EB29E-D603-4A48-BF9A-1D3533E8E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637" y="851286"/>
            <a:ext cx="6335712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zh-TW" alt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/>
                <a:cs typeface="+mj-cs"/>
              </a:rPr>
              <a:t>§</a:t>
            </a:r>
            <a:r>
              <a:rPr kumimoji="1" lang="zh-TW" alt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/>
                <a:cs typeface="+mj-cs"/>
              </a:rPr>
              <a:t>發展適切的情感表達方式</a:t>
            </a:r>
            <a:endParaRPr kumimoji="1" lang="zh-TW" altLang="en-US" sz="4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679" name="AutoShape 2">
            <a:extLst>
              <a:ext uri="{FF2B5EF4-FFF2-40B4-BE49-F238E27FC236}">
                <a16:creationId xmlns:a16="http://schemas.microsoft.com/office/drawing/2014/main" id="{42CBE3C7-1403-49D4-980D-FA56731CF4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680" name="AutoShape 4">
            <a:extLst>
              <a:ext uri="{FF2B5EF4-FFF2-40B4-BE49-F238E27FC236}">
                <a16:creationId xmlns:a16="http://schemas.microsoft.com/office/drawing/2014/main" id="{4A435399-1308-4C20-97ED-3FE0A4A945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8681" name="Picture 2" descr="å¥³å­©, å­©å­, å¿ç«¥, å¥³å¿, å®¶åº­, æ«å¶, ç§å¤©, ç§, èªç¶, æ·å¤, å¿«ä¹, éåå¥³é">
            <a:extLst>
              <a:ext uri="{FF2B5EF4-FFF2-40B4-BE49-F238E27FC236}">
                <a16:creationId xmlns:a16="http://schemas.microsoft.com/office/drawing/2014/main" id="{8B219962-9706-4FE2-8B55-A2876FBCF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81" y="1830768"/>
            <a:ext cx="37814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5">
            <a:extLst>
              <a:ext uri="{FF2B5EF4-FFF2-40B4-BE49-F238E27FC236}">
                <a16:creationId xmlns:a16="http://schemas.microsoft.com/office/drawing/2014/main" id="{42D189D6-B08E-4F71-9391-E648BCA57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9318918-AD10-4D94-B748-FBFBE99E5562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38</a:t>
            </a:fld>
            <a:endParaRPr kumimoji="0" lang="zh-TW" altLang="en-US" sz="1400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0BE7065D-EDDC-49E9-8DEC-5CC3728CA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27D2F51-AAFC-42DE-94EF-28DAB8B5A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留意對於性的過度注意</a:t>
            </a:r>
            <a:endParaRPr lang="zh-TW" altLang="en-US" sz="3600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pic>
        <p:nvPicPr>
          <p:cNvPr id="40965" name="Picture 2" descr="C:\Users\oem\Downloads\448864139_b4f410ef1c_b.jpg">
            <a:extLst>
              <a:ext uri="{FF2B5EF4-FFF2-40B4-BE49-F238E27FC236}">
                <a16:creationId xmlns:a16="http://schemas.microsoft.com/office/drawing/2014/main" id="{77083468-5427-4CC6-AF00-33517BF24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2470150"/>
            <a:ext cx="408463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矩形 6">
            <a:extLst>
              <a:ext uri="{FF2B5EF4-FFF2-40B4-BE49-F238E27FC236}">
                <a16:creationId xmlns:a16="http://schemas.microsoft.com/office/drawing/2014/main" id="{61C4BC65-523D-42DF-9BF5-1E47E863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525" y="5864225"/>
            <a:ext cx="264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400" b="1">
                <a:solidFill>
                  <a:srgbClr val="FF0000"/>
                </a:solidFill>
              </a:rPr>
              <a:t>Photo</a:t>
            </a:r>
            <a:r>
              <a:rPr lang="zh-TW" altLang="en-US" sz="1400" b="1">
                <a:solidFill>
                  <a:srgbClr val="FF0000"/>
                </a:solidFill>
              </a:rPr>
              <a:t>：</a:t>
            </a:r>
            <a:r>
              <a:rPr lang="en-US" altLang="zh-TW" sz="1400" b="1">
                <a:solidFill>
                  <a:srgbClr val="FF0000"/>
                </a:solidFill>
                <a:hlinkClick r:id="rId4"/>
              </a:rPr>
              <a:t>catherine</a:t>
            </a:r>
            <a:r>
              <a:rPr lang="en-US" altLang="zh-TW" sz="1400" b="1">
                <a:solidFill>
                  <a:srgbClr val="FF0000"/>
                </a:solidFill>
              </a:rPr>
              <a:t>, CC Licensed.</a:t>
            </a:r>
            <a:endParaRPr lang="zh-TW" altLang="en-US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50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5">
            <a:extLst>
              <a:ext uri="{FF2B5EF4-FFF2-40B4-BE49-F238E27FC236}">
                <a16:creationId xmlns:a16="http://schemas.microsoft.com/office/drawing/2014/main" id="{CBC90CEE-A0BA-4C87-B802-AD92CCE2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04F8EC5-D3D5-451C-B859-6B573A3C3A37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39</a:t>
            </a:fld>
            <a:endParaRPr kumimoji="0" lang="zh-TW" altLang="en-US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7C7D39F-276B-41BC-9AE5-9E22BA712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770C76A-A654-4870-8CE9-9C5044851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0A8E71AE-B71B-4417-BB72-49D3A4E7D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8" y="5589588"/>
            <a:ext cx="3357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>
                <a:hlinkClick r:id="rId3"/>
              </a:rPr>
              <a:t>ambermb</a:t>
            </a:r>
            <a:r>
              <a:rPr lang="en-US" altLang="zh-TW" sz="1800" b="1" u="sng">
                <a:solidFill>
                  <a:srgbClr val="FF3300"/>
                </a:solidFill>
                <a:hlinkClick r:id="rId3"/>
              </a:rPr>
              <a:t>,</a:t>
            </a:r>
            <a:r>
              <a:rPr lang="en-US" altLang="zh-TW" sz="1800" b="1" u="sng">
                <a:solidFill>
                  <a:srgbClr val="FF3300"/>
                </a:solidFill>
              </a:rPr>
              <a:t>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5945DA7C-8257-4F32-A7B3-1CA152915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914400"/>
            <a:ext cx="6696273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手淫、自慰的因應</a:t>
            </a:r>
            <a:endParaRPr lang="zh-TW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itchFamily="18" charset="-120"/>
            </a:endParaRPr>
          </a:p>
          <a:p>
            <a:pPr algn="ctr" eaLnBrk="1" hangingPunct="1">
              <a:defRPr/>
            </a:pPr>
            <a:endParaRPr lang="zh-TW" altLang="en-US" sz="4000" b="1" u="sng" dirty="0">
              <a:solidFill>
                <a:srgbClr val="C00000"/>
              </a:solidFill>
              <a:latin typeface="新細明體" pitchFamily="18" charset="-120"/>
            </a:endParaRPr>
          </a:p>
        </p:txBody>
      </p:sp>
      <p:sp>
        <p:nvSpPr>
          <p:cNvPr id="36871" name="AutoShape 2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3794A802-DDEA-4D88-8896-FD02DB3AAB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6872" name="AutoShape 4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DCD1F544-045C-47E0-8A04-667B257CA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36873" name="圖片 2">
            <a:extLst>
              <a:ext uri="{FF2B5EF4-FFF2-40B4-BE49-F238E27FC236}">
                <a16:creationId xmlns:a16="http://schemas.microsoft.com/office/drawing/2014/main" id="{DB2C0E0C-167E-4134-BF17-62BBDC0D8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49500"/>
            <a:ext cx="449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61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5">
            <a:extLst>
              <a:ext uri="{FF2B5EF4-FFF2-40B4-BE49-F238E27FC236}">
                <a16:creationId xmlns:a16="http://schemas.microsoft.com/office/drawing/2014/main" id="{E668568D-4B6A-FF0C-7718-21224601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457DC29-B28B-43E7-99E4-703FCE36A751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4</a:t>
            </a:fld>
            <a:endParaRPr kumimoji="0" lang="zh-TW" altLang="en-US" sz="140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CF2679B-3024-271B-BADE-870605FAE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732463"/>
            <a:ext cx="48879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 u="sng">
                <a:solidFill>
                  <a:srgbClr val="FF3300"/>
                </a:solidFill>
                <a:cs typeface="Arial" panose="020B0604020202020204" pitchFamily="34" charset="0"/>
              </a:rPr>
              <a:t>https://spincyclediaries.files.wordpress.com/2015/03/acceptance-fish.jpg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F59C181-2D15-2C30-70FF-0CC7E0E35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836613"/>
            <a:ext cx="4360862" cy="4770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融合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接納</a:t>
            </a:r>
          </a:p>
          <a:p>
            <a:pPr eaLnBrk="1" hangingPunct="1">
              <a:defRPr/>
            </a:pPr>
            <a:endParaRPr lang="zh-TW" altLang="en-US" sz="4400" b="1" i="1" dirty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zh-TW" altLang="en-US" sz="4400" b="1" i="1" dirty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zh-TW" altLang="en-US" sz="4400" b="1" i="1" dirty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zh-TW" altLang="en-US" sz="4400" b="1" i="1" dirty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zh-TW" altLang="en-US" sz="4400" b="1" i="1" dirty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zh-TW" altLang="en-US" sz="4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3253" name="Picture 2" descr="https://spincyclediaries.files.wordpress.com/2015/03/acceptance-fish.jpg">
            <a:extLst>
              <a:ext uri="{FF2B5EF4-FFF2-40B4-BE49-F238E27FC236}">
                <a16:creationId xmlns:a16="http://schemas.microsoft.com/office/drawing/2014/main" id="{8322D69C-EF6C-56C0-8375-D95AB85CD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89138"/>
            <a:ext cx="33131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809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>
            <a:extLst>
              <a:ext uri="{FF2B5EF4-FFF2-40B4-BE49-F238E27FC236}">
                <a16:creationId xmlns:a16="http://schemas.microsoft.com/office/drawing/2014/main" id="{DFBE6CC1-5F94-485D-A81C-8CB77E0E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639F716-A97E-4D7F-858F-8B17AC60C145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40</a:t>
            </a:fld>
            <a:endParaRPr kumimoji="0" lang="zh-TW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384CA48-F846-42F4-812E-ABD334FE2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589588"/>
            <a:ext cx="511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zh-TW" sz="1800" b="1"/>
              <a:t>Photo</a:t>
            </a:r>
            <a:r>
              <a:rPr lang="zh-TW" altLang="zh-TW" sz="1800" b="1"/>
              <a:t>：</a:t>
            </a:r>
            <a:r>
              <a:rPr lang="en-US" altLang="zh-TW" sz="1800" b="1" u="sng">
                <a:hlinkClick r:id="rId3"/>
              </a:rPr>
              <a:t>Pexels</a:t>
            </a:r>
            <a:r>
              <a:rPr lang="en-US" altLang="zh-TW" sz="1800" b="1"/>
              <a:t>, CC Licensed.</a:t>
            </a:r>
            <a:endParaRPr lang="zh-TW" altLang="zh-TW" sz="18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400" b="1">
              <a:latin typeface="Georgia" panose="02040502050405020303" pitchFamily="18" charset="0"/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7A3C6CF-F7D8-4194-A6AB-599562A4B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898F2200-29A3-409C-8605-6839BAAEE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49275"/>
            <a:ext cx="7026275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charset="-120"/>
                <a:ea typeface="新細明體" charset="-120"/>
              </a:rPr>
              <a:t>正向的身體意象</a:t>
            </a:r>
          </a:p>
        </p:txBody>
      </p:sp>
      <p:sp>
        <p:nvSpPr>
          <p:cNvPr id="12294" name="AutoShape 2" descr="http://mamapundit.com/wp-content/uploads/2012/03/baby-face.jpg">
            <a:extLst>
              <a:ext uri="{FF2B5EF4-FFF2-40B4-BE49-F238E27FC236}">
                <a16:creationId xmlns:a16="http://schemas.microsoft.com/office/drawing/2014/main" id="{215C0745-4D7C-4D83-90CC-72F2BA061F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12295" name="AutoShape 4" descr="http://mamapundit.com/wp-content/uploads/2012/03/baby-face.jpg">
            <a:extLst>
              <a:ext uri="{FF2B5EF4-FFF2-40B4-BE49-F238E27FC236}">
                <a16:creationId xmlns:a16="http://schemas.microsoft.com/office/drawing/2014/main" id="{A096B998-699D-48F4-A04B-91200A69C1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12296" name="AutoShape 6" descr="http://mamapundit.com/wp-content/uploads/2012/03/baby-face.jpg">
            <a:extLst>
              <a:ext uri="{FF2B5EF4-FFF2-40B4-BE49-F238E27FC236}">
                <a16:creationId xmlns:a16="http://schemas.microsoft.com/office/drawing/2014/main" id="{B8528028-5074-4F5E-AB88-A938D84667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12297" name="AutoShape 8" descr="http://mamapundit.com/wp-content/uploads/2012/03/baby-face.jpg">
            <a:extLst>
              <a:ext uri="{FF2B5EF4-FFF2-40B4-BE49-F238E27FC236}">
                <a16:creationId xmlns:a16="http://schemas.microsoft.com/office/drawing/2014/main" id="{AC0E3E80-2D8D-41D2-B99B-FDDF595146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2238375" cy="28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12298" name="AutoShape 11" descr="http://www.todays-mommy-baby-toddler-guide.com/images/dreamstime_9634988.jpg">
            <a:extLst>
              <a:ext uri="{FF2B5EF4-FFF2-40B4-BE49-F238E27FC236}">
                <a16:creationId xmlns:a16="http://schemas.microsoft.com/office/drawing/2014/main" id="{58157B58-DC47-40BC-9544-C92C57C2BA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12299" name="AutoShape 13" descr="http://mamapundit.com/wp-content/uploads/2012/03/baby-face.jpg">
            <a:extLst>
              <a:ext uri="{FF2B5EF4-FFF2-40B4-BE49-F238E27FC236}">
                <a16:creationId xmlns:a16="http://schemas.microsoft.com/office/drawing/2014/main" id="{3438403E-94D1-4396-888B-5286C5E17F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12300" name="AutoShape 15" descr="http://mamapundit.com/wp-content/uploads/2012/03/baby-face.jpg">
            <a:extLst>
              <a:ext uri="{FF2B5EF4-FFF2-40B4-BE49-F238E27FC236}">
                <a16:creationId xmlns:a16="http://schemas.microsoft.com/office/drawing/2014/main" id="{C8EBDC83-2873-483D-A5ED-7A56C27D94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12301" name="Picture 2" descr="å¥³å­, ä¼, æµ®å¨, è·³è·, é»è²èæ¯, èºæ¯, åå¸, æ¶å°, å¥³å­©, å¹´è½», å¥³æ§, äºº, æ·å¤, é«å ç´¢">
            <a:extLst>
              <a:ext uri="{FF2B5EF4-FFF2-40B4-BE49-F238E27FC236}">
                <a16:creationId xmlns:a16="http://schemas.microsoft.com/office/drawing/2014/main" id="{8AA1A6E0-AA6D-41B3-9EA7-78BDE0F0C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1606550"/>
            <a:ext cx="53149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03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5">
            <a:extLst>
              <a:ext uri="{FF2B5EF4-FFF2-40B4-BE49-F238E27FC236}">
                <a16:creationId xmlns:a16="http://schemas.microsoft.com/office/drawing/2014/main" id="{7D2C306C-DE37-4042-8106-7BB2C87A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A3C4D4D-09D3-4CD0-A0E6-A5A47FEE22F8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41</a:t>
            </a:fld>
            <a:endParaRPr kumimoji="0" lang="zh-TW" altLang="en-US" sz="14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94022C7-BF02-4601-AE37-0A35D145C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019F509-9E51-48CB-9127-6A9F0B925320}"/>
              </a:ext>
            </a:extLst>
          </p:cNvPr>
          <p:cNvSpPr txBox="1"/>
          <p:nvPr/>
        </p:nvSpPr>
        <p:spPr>
          <a:xfrm>
            <a:off x="250825" y="3429000"/>
            <a:ext cx="43926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zh-TW" altLang="en-US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zh-TW" altLang="en-US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4341" name="矩形 9">
            <a:extLst>
              <a:ext uri="{FF2B5EF4-FFF2-40B4-BE49-F238E27FC236}">
                <a16:creationId xmlns:a16="http://schemas.microsoft.com/office/drawing/2014/main" id="{C42B4869-A330-45E2-B1C0-3AB98D6FB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8" y="5746750"/>
            <a:ext cx="3927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 b="1" u="sng">
                <a:solidFill>
                  <a:srgbClr val="FF3300"/>
                </a:solidFill>
                <a:hlinkClick r:id="rId3"/>
              </a:rPr>
              <a:t>Alexas_Fotos</a:t>
            </a:r>
            <a:r>
              <a:rPr lang="en-US" altLang="zh-TW" sz="1800" b="1" u="sng">
                <a:solidFill>
                  <a:srgbClr val="FF3300"/>
                </a:solidFill>
                <a:hlinkClick r:id="rId4"/>
              </a:rPr>
              <a:t>,</a:t>
            </a:r>
            <a:r>
              <a:rPr lang="en-US" altLang="zh-TW" sz="1800" b="1" u="sng">
                <a:solidFill>
                  <a:srgbClr val="FF3300"/>
                </a:solidFill>
              </a:rPr>
              <a:t> CC Licensed.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B51996B-7A3E-4C00-BE57-93801D613AF6}"/>
              </a:ext>
            </a:extLst>
          </p:cNvPr>
          <p:cNvSpPr/>
          <p:nvPr/>
        </p:nvSpPr>
        <p:spPr>
          <a:xfrm>
            <a:off x="3528905" y="339008"/>
            <a:ext cx="36006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TW" sz="4000" b="1" i="1" u="sng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新細明體"/>
                <a:cs typeface="+mj-cs"/>
              </a:rPr>
              <a:t/>
            </a:r>
            <a:br>
              <a:rPr kumimoji="1" lang="en-US" altLang="zh-TW" sz="4000" b="1" i="1" u="sng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新細明體"/>
                <a:cs typeface="+mj-cs"/>
              </a:rPr>
            </a:br>
            <a:r>
              <a:rPr kumimoji="1" lang="zh-TW" alt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charset="-120"/>
                <a:cs typeface="+mj-cs"/>
              </a:rPr>
              <a:t>§</a:t>
            </a:r>
            <a:r>
              <a:rPr kumimoji="1" lang="zh-TW" alt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新細明體" charset="-120"/>
                <a:ea typeface="新細明體" charset="-120"/>
                <a:cs typeface="+mj-cs"/>
              </a:rPr>
              <a:t>性探索與設限 </a:t>
            </a:r>
            <a:endParaRPr lang="zh-TW" alt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4343" name="Picture 2" descr="Girl, Sad, Chair, Sit, Thoughtful, Anime, View, Figure">
            <a:extLst>
              <a:ext uri="{FF2B5EF4-FFF2-40B4-BE49-F238E27FC236}">
                <a16:creationId xmlns:a16="http://schemas.microsoft.com/office/drawing/2014/main" id="{AE423EC5-5F66-4D8B-BC74-BD82EA7C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22450"/>
            <a:ext cx="454025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編號版面配置區 5">
            <a:extLst>
              <a:ext uri="{FF2B5EF4-FFF2-40B4-BE49-F238E27FC236}">
                <a16:creationId xmlns:a16="http://schemas.microsoft.com/office/drawing/2014/main" id="{4E25268D-5005-43BC-9453-F9E75FE8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838B19-9F59-4A10-9C3A-25E301E717B5}" type="slidenum">
              <a: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B93AD6AE-5B17-4118-864F-6436B3F97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589588"/>
            <a:ext cx="387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Photo</a:t>
            </a:r>
            <a:r>
              <a:rPr kumimoji="1" lang="zh-TW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：</a:t>
            </a:r>
            <a:r>
              <a:rPr kumimoji="1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  <a:hlinkClick r:id="rId3"/>
              </a:rPr>
              <a:t>Lance Neilson</a:t>
            </a:r>
            <a:r>
              <a:rPr kumimoji="1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, CC Licensed. </a:t>
            </a: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B790A69A-A6EE-4BE3-B2B5-47703B7A8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000" b="1" i="0" u="sng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CE3F74B0-3EB8-435F-909B-3953DC80A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431" y="857786"/>
            <a:ext cx="6816725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新細明體"/>
                <a:cs typeface="+mj-cs"/>
              </a:rPr>
              <a:t/>
            </a:r>
            <a:br>
              <a:rPr kumimoji="1" lang="en-US" altLang="zh-TW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新細明體"/>
                <a:cs typeface="+mj-cs"/>
              </a:rPr>
            </a:br>
            <a:r>
              <a:rPr kumimoji="1" lang="zh-TW" alt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新細明體"/>
                <a:cs typeface="+mj-cs"/>
              </a:rPr>
              <a:t>§</a:t>
            </a:r>
            <a:r>
              <a:rPr kumimoji="1" lang="zh-TW" alt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新細明體"/>
                <a:cs typeface="+mj-cs"/>
              </a:rPr>
              <a:t>性遊戲</a:t>
            </a:r>
            <a:r>
              <a:rPr kumimoji="1" lang="en-US" altLang="zh-TW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新細明體"/>
                <a:cs typeface="+mj-cs"/>
              </a:rPr>
              <a:t>.</a:t>
            </a:r>
            <a:r>
              <a:rPr kumimoji="1" lang="zh-TW" alt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新細明體"/>
                <a:cs typeface="+mj-cs"/>
              </a:rPr>
              <a:t>性笑話的因應</a:t>
            </a:r>
            <a:endParaRPr kumimoji="1" lang="zh-TW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新細明體" charset="-120"/>
              <a:ea typeface="新細明體" charset="-120"/>
              <a:cs typeface="+mn-cs"/>
            </a:endParaRPr>
          </a:p>
        </p:txBody>
      </p:sp>
      <p:pic>
        <p:nvPicPr>
          <p:cNvPr id="94214" name="Picture 2" descr="C:\Users\oem\AppData\Local\Temp\5261826705_56bc1a1c70_b.jpg">
            <a:extLst>
              <a:ext uri="{FF2B5EF4-FFF2-40B4-BE49-F238E27FC236}">
                <a16:creationId xmlns:a16="http://schemas.microsoft.com/office/drawing/2014/main" id="{1788ED6D-DBBF-4683-9C31-F7A2BE6E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327275"/>
            <a:ext cx="4440238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投影片編號版面配置區 5">
            <a:extLst>
              <a:ext uri="{FF2B5EF4-FFF2-40B4-BE49-F238E27FC236}">
                <a16:creationId xmlns:a16="http://schemas.microsoft.com/office/drawing/2014/main" id="{CE8204D7-2F55-4F75-A6D2-92503C8F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7EDBE2B-5A88-4505-A0E6-88123F79EE94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43</a:t>
            </a:fld>
            <a:endParaRPr kumimoji="0" lang="zh-TW" altLang="en-US" sz="1400"/>
          </a:p>
        </p:txBody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id="{F4BC016F-9B00-4250-B431-96258E85C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34822" name="矩形 5">
            <a:extLst>
              <a:ext uri="{FF2B5EF4-FFF2-40B4-BE49-F238E27FC236}">
                <a16:creationId xmlns:a16="http://schemas.microsoft.com/office/drawing/2014/main" id="{72843FD0-93F1-40DF-B6D9-2775648AE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692150"/>
            <a:ext cx="62642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當孩子玩過頭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</a:t>
            </a:r>
          </a:p>
          <a:p>
            <a:pPr algn="ctr" eaLnBrk="1" hangingPunct="1">
              <a:defRPr/>
            </a:pP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64549" name="Picture 4" descr="ç»æ, æ²ä¼¤, éé·, å­, æå¤±, å³æ³¨, å°å¹´, æéç, å¥³å­©, æç£¨, ææ§, æ¥, ç¼æ³ª, ä¸§">
            <a:extLst>
              <a:ext uri="{FF2B5EF4-FFF2-40B4-BE49-F238E27FC236}">
                <a16:creationId xmlns:a16="http://schemas.microsoft.com/office/drawing/2014/main" id="{F22B9282-4EE7-4584-88F3-8B46BF91E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60575"/>
            <a:ext cx="476885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BC25476-0293-4455-9370-D50B0C3D724A}"/>
              </a:ext>
            </a:extLst>
          </p:cNvPr>
          <p:cNvSpPr/>
          <p:nvPr/>
        </p:nvSpPr>
        <p:spPr>
          <a:xfrm>
            <a:off x="3327400" y="5749925"/>
            <a:ext cx="35560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fr-FR" altLang="zh-TW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Photo</a:t>
            </a:r>
            <a:r>
              <a:rPr lang="zh-TW" altLang="zh-TW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TW" sz="1800" b="1" u="sng" kern="100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Anemone123</a:t>
            </a:r>
            <a:r>
              <a:rPr lang="fr-FR" altLang="zh-TW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CC Licensed.</a:t>
            </a:r>
            <a:endParaRPr lang="zh-TW" altLang="zh-TW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16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5">
            <a:extLst>
              <a:ext uri="{FF2B5EF4-FFF2-40B4-BE49-F238E27FC236}">
                <a16:creationId xmlns:a16="http://schemas.microsoft.com/office/drawing/2014/main" id="{706BB541-AE49-4B6F-B20E-B053F71B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C9CC875-59C2-492B-9040-8FF4A429D1A5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44</a:t>
            </a:fld>
            <a:endParaRPr kumimoji="0" lang="zh-TW" altLang="en-US" sz="1400"/>
          </a:p>
        </p:txBody>
      </p:sp>
      <p:sp>
        <p:nvSpPr>
          <p:cNvPr id="4101" name="矩形 4">
            <a:extLst>
              <a:ext uri="{FF2B5EF4-FFF2-40B4-BE49-F238E27FC236}">
                <a16:creationId xmlns:a16="http://schemas.microsoft.com/office/drawing/2014/main" id="{AF6532B0-3A3E-4428-979F-3418DE45B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573" y="1052513"/>
            <a:ext cx="705834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留意孩子使用網路內容與規範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64" name="Picture 7" descr="人类, 谷歌, Pinterest, 模式, 社会, 媒体, 网络, 社会网络, 社交网络, 符号, 互联网">
            <a:extLst>
              <a:ext uri="{FF2B5EF4-FFF2-40B4-BE49-F238E27FC236}">
                <a16:creationId xmlns:a16="http://schemas.microsoft.com/office/drawing/2014/main" id="{0095B551-0036-4BEC-A56F-6EAC2D33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020888"/>
            <a:ext cx="6024562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E4B6A83-7FF8-4FCF-B9AC-C01CCF257C6E}"/>
              </a:ext>
            </a:extLst>
          </p:cNvPr>
          <p:cNvSpPr/>
          <p:nvPr/>
        </p:nvSpPr>
        <p:spPr>
          <a:xfrm>
            <a:off x="3867150" y="5435600"/>
            <a:ext cx="28257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TW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Photo</a:t>
            </a:r>
            <a:r>
              <a:rPr lang="zh-TW" altLang="zh-TW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TW" sz="1800" b="1" u="sng" kern="100" dirty="0" err="1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geralt</a:t>
            </a:r>
            <a:r>
              <a:rPr lang="en-US" altLang="zh-TW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CC Licensed.</a:t>
            </a:r>
            <a:endParaRPr lang="zh-TW" altLang="zh-TW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82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5">
            <a:extLst>
              <a:ext uri="{FF2B5EF4-FFF2-40B4-BE49-F238E27FC236}">
                <a16:creationId xmlns:a16="http://schemas.microsoft.com/office/drawing/2014/main" id="{B052419D-9FBC-45CC-A247-DECF1987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04C9ACC-55A6-4145-B367-D3B6D3F7A476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45</a:t>
            </a:fld>
            <a:endParaRPr kumimoji="0" lang="zh-TW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D8B9CF4-67B1-4740-AD87-F73F6D321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BBD27F1-BA3F-40FF-A999-64F5C712C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17F4D220-E72E-4305-878F-007B8FC8B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5589588"/>
            <a:ext cx="3795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 b="1" u="sng">
                <a:solidFill>
                  <a:srgbClr val="FF3300"/>
                </a:solidFill>
                <a:hlinkClick r:id="rId3"/>
              </a:rPr>
              <a:t>Alexas_Fotos</a:t>
            </a:r>
            <a:r>
              <a:rPr lang="en-US" altLang="zh-TW" sz="1800" b="1" u="sng">
                <a:solidFill>
                  <a:srgbClr val="FF3300"/>
                </a:solidFill>
                <a:hlinkClick r:id="rId4"/>
              </a:rPr>
              <a:t>,</a:t>
            </a:r>
            <a:r>
              <a:rPr lang="en-US" altLang="zh-TW" sz="1800" b="1" u="sng">
                <a:solidFill>
                  <a:srgbClr val="FF3300"/>
                </a:solidFill>
              </a:rPr>
              <a:t>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65E2055C-B173-451B-9DC8-01D90C99A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788" y="778920"/>
            <a:ext cx="6335712" cy="13726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zh-TW" alt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新細明體"/>
                <a:cs typeface="+mn-cs"/>
              </a:rPr>
              <a:t>§</a:t>
            </a:r>
            <a:r>
              <a:rPr kumimoji="1" lang="zh-TW" alt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/>
                <a:cs typeface="+mn-cs"/>
              </a:rPr>
              <a:t>模仿</a:t>
            </a:r>
            <a:r>
              <a:rPr kumimoji="1" lang="en-US" altLang="zh-TW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/>
                <a:cs typeface="+mn-cs"/>
              </a:rPr>
              <a:t>?</a:t>
            </a:r>
            <a:r>
              <a:rPr kumimoji="1" lang="zh-TW" alt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/>
                <a:cs typeface="+mn-cs"/>
              </a:rPr>
              <a:t>界線</a:t>
            </a:r>
            <a:r>
              <a:rPr kumimoji="1" lang="en-US" altLang="zh-TW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/>
                <a:cs typeface="+mn-cs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1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新細明體"/>
              <a:cs typeface="+mn-cs"/>
            </a:endParaRPr>
          </a:p>
        </p:txBody>
      </p:sp>
      <p:sp>
        <p:nvSpPr>
          <p:cNvPr id="30727" name="AutoShape 2">
            <a:extLst>
              <a:ext uri="{FF2B5EF4-FFF2-40B4-BE49-F238E27FC236}">
                <a16:creationId xmlns:a16="http://schemas.microsoft.com/office/drawing/2014/main" id="{2804E701-7724-4EDA-91AC-A2825E3053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0728" name="AutoShape 4">
            <a:extLst>
              <a:ext uri="{FF2B5EF4-FFF2-40B4-BE49-F238E27FC236}">
                <a16:creationId xmlns:a16="http://schemas.microsoft.com/office/drawing/2014/main" id="{1DFBBCA9-E919-4BD4-B767-8F33C5160C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30729" name="Picture 2" descr="Danbo, æ°å­, åé, å°å§, åç, æ²ä¼¤, æ¸´æ, å¯ç±, ä¹è¶£, æ»ç¨½, å¿ç«¥, åç¦»">
            <a:extLst>
              <a:ext uri="{FF2B5EF4-FFF2-40B4-BE49-F238E27FC236}">
                <a16:creationId xmlns:a16="http://schemas.microsoft.com/office/drawing/2014/main" id="{020EA152-2A12-4FDF-8B62-45CE9C24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1927225"/>
            <a:ext cx="5005388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5">
            <a:extLst>
              <a:ext uri="{FF2B5EF4-FFF2-40B4-BE49-F238E27FC236}">
                <a16:creationId xmlns:a16="http://schemas.microsoft.com/office/drawing/2014/main" id="{976AC957-D01C-43AA-BDE2-D89C9650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8484B85-A9F9-425C-B632-205FB66E6C43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46</a:t>
            </a:fld>
            <a:endParaRPr kumimoji="0" lang="zh-TW" altLang="en-US" sz="140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5EDEC00-E846-4DCC-9CED-61ECFE38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-114602"/>
            <a:ext cx="7620000" cy="16989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3600" b="1" i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4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altLang="zh-TW" sz="4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zh-TW" altLang="en-US" sz="4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留意虛擬世界的兩性關係</a:t>
            </a: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charset="-120"/>
              <a:ea typeface="新細明體" charset="-120"/>
            </a:endParaRPr>
          </a:p>
        </p:txBody>
      </p:sp>
      <p:pic>
        <p:nvPicPr>
          <p:cNvPr id="26628" name="Picture 7" descr="计算机, 笔记本电脑, 技术, 办公桌, 办公室, 作曲">
            <a:extLst>
              <a:ext uri="{FF2B5EF4-FFF2-40B4-BE49-F238E27FC236}">
                <a16:creationId xmlns:a16="http://schemas.microsoft.com/office/drawing/2014/main" id="{0C84742D-CE52-4A49-9F9F-7A9C953A0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554355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矩形 1">
            <a:extLst>
              <a:ext uri="{FF2B5EF4-FFF2-40B4-BE49-F238E27FC236}">
                <a16:creationId xmlns:a16="http://schemas.microsoft.com/office/drawing/2014/main" id="{F4C48304-587B-4A42-8DD9-13008C092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629275"/>
            <a:ext cx="3490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800" b="1">
                <a:latin typeface="Calibri" panose="020F0502020204030204" pitchFamily="34" charset="0"/>
                <a:cs typeface="Times New Roman" panose="02020603050405020304" pitchFamily="18" charset="0"/>
              </a:rPr>
              <a:t>Photo</a:t>
            </a:r>
            <a:r>
              <a:rPr lang="zh-TW" altLang="zh-TW" sz="1800" b="1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TW" sz="1800" b="1" u="sng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malawiheiko</a:t>
            </a:r>
            <a:r>
              <a:rPr lang="en-US" altLang="zh-TW" sz="1800" b="1">
                <a:latin typeface="Calibri" panose="020F0502020204030204" pitchFamily="34" charset="0"/>
                <a:cs typeface="Times New Roman" panose="02020603050405020304" pitchFamily="18" charset="0"/>
              </a:rPr>
              <a:t>, CC Licensed.</a:t>
            </a: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3411306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投影片編號版面配置區 5">
            <a:extLst>
              <a:ext uri="{FF2B5EF4-FFF2-40B4-BE49-F238E27FC236}">
                <a16:creationId xmlns:a16="http://schemas.microsoft.com/office/drawing/2014/main" id="{7818071B-9D57-4713-BC8A-B0135292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3ED7C99-11AC-440C-BA95-12BA3038C09A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47</a:t>
            </a:fld>
            <a:endParaRPr kumimoji="0" lang="zh-TW" altLang="en-US" sz="1400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00549746-286A-42AD-BAC3-59829ACC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229225"/>
            <a:ext cx="2941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400">
                <a:solidFill>
                  <a:srgbClr val="FF0000"/>
                </a:solidFill>
              </a:rPr>
              <a:t>Photo</a:t>
            </a:r>
            <a:r>
              <a:rPr lang="zh-TW" altLang="zh-TW" sz="1400">
                <a:solidFill>
                  <a:srgbClr val="FF0000"/>
                </a:solidFill>
              </a:rPr>
              <a:t>：</a:t>
            </a:r>
            <a:r>
              <a:rPr lang="en-US" altLang="zh-TW" sz="1400" u="sng">
                <a:solidFill>
                  <a:srgbClr val="FF0000"/>
                </a:solidFill>
                <a:hlinkClick r:id="rId3"/>
              </a:rPr>
              <a:t>Lance Neilson</a:t>
            </a:r>
            <a:r>
              <a:rPr lang="en-US" altLang="zh-TW" sz="1400">
                <a:solidFill>
                  <a:srgbClr val="FF0000"/>
                </a:solidFill>
                <a:hlinkClick r:id="rId3"/>
              </a:rPr>
              <a:t> </a:t>
            </a:r>
            <a:r>
              <a:rPr lang="en-US" altLang="zh-TW" sz="1400">
                <a:solidFill>
                  <a:srgbClr val="FF0000"/>
                </a:solidFill>
              </a:rPr>
              <a:t>, CC Licensed.</a:t>
            </a:r>
            <a:endParaRPr lang="zh-TW" altLang="zh-TW" sz="1400">
              <a:solidFill>
                <a:srgbClr val="FF0000"/>
              </a:solidFill>
            </a:endParaRPr>
          </a:p>
        </p:txBody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6D91FA70-A2AF-4430-9AF5-EF2699876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3FFCF6F2-D33D-428B-8A93-5F8804CD5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089" y="992762"/>
            <a:ext cx="3602268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TW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§</a:t>
            </a:r>
            <a:r>
              <a:rPr lang="zh-TW" altLang="en-US" sz="3600" b="1" i="1" dirty="0">
                <a:solidFill>
                  <a:srgbClr val="0000FF"/>
                </a:solidFill>
                <a:latin typeface="新細明體" panose="02020500000000000000" pitchFamily="18" charset="-120"/>
              </a:rPr>
              <a:t>當</a:t>
            </a:r>
            <a:r>
              <a:rPr lang="zh-TW" altLang="en-US" sz="3600" b="1" i="1" dirty="0">
                <a:solidFill>
                  <a:srgbClr val="FF0000"/>
                </a:solidFill>
                <a:latin typeface="新細明體" panose="02020500000000000000" pitchFamily="18" charset="-120"/>
              </a:rPr>
              <a:t>模糊</a:t>
            </a:r>
            <a:r>
              <a:rPr lang="zh-TW" altLang="en-US" sz="3600" b="1" i="1" dirty="0">
                <a:solidFill>
                  <a:srgbClr val="0000FF"/>
                </a:solidFill>
                <a:latin typeface="新細明體" panose="02020500000000000000" pitchFamily="18" charset="-120"/>
              </a:rPr>
              <a:t>遇見</a:t>
            </a:r>
            <a:r>
              <a:rPr lang="zh-TW" altLang="en-US" sz="3600" b="1" i="1" dirty="0">
                <a:solidFill>
                  <a:srgbClr val="C00000"/>
                </a:solidFill>
                <a:latin typeface="新細明體" panose="02020500000000000000" pitchFamily="18" charset="-120"/>
              </a:rPr>
              <a:t>清晰</a:t>
            </a:r>
            <a:endParaRPr lang="zh-TW" altLang="en-US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41318" name="Picture 2" descr="C:\Users\oem\AppData\Local\Temp\4720136318_37b6d83fdb_z.jpg">
            <a:extLst>
              <a:ext uri="{FF2B5EF4-FFF2-40B4-BE49-F238E27FC236}">
                <a16:creationId xmlns:a16="http://schemas.microsoft.com/office/drawing/2014/main" id="{024B4EF6-144B-422E-8235-28057B17F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195513"/>
            <a:ext cx="432752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7692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投影片編號版面配置區 5">
            <a:extLst>
              <a:ext uri="{FF2B5EF4-FFF2-40B4-BE49-F238E27FC236}">
                <a16:creationId xmlns:a16="http://schemas.microsoft.com/office/drawing/2014/main" id="{3443C4BB-C299-47D7-BE6E-B8F428C6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8626C8B-ED86-4DE3-9616-313BCB1CAEFB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48</a:t>
            </a:fld>
            <a:endParaRPr kumimoji="0" lang="zh-TW" altLang="en-US" sz="1400"/>
          </a:p>
        </p:txBody>
      </p:sp>
      <p:sp>
        <p:nvSpPr>
          <p:cNvPr id="323587" name="Rectangle 2">
            <a:extLst>
              <a:ext uri="{FF2B5EF4-FFF2-40B4-BE49-F238E27FC236}">
                <a16:creationId xmlns:a16="http://schemas.microsoft.com/office/drawing/2014/main" id="{2E53FB66-D6F4-4152-99D0-EEB07EFF8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589588"/>
            <a:ext cx="511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zh-TW" sz="1800" b="1" dirty="0"/>
              <a:t>Photo</a:t>
            </a:r>
            <a:r>
              <a:rPr lang="zh-TW" altLang="zh-TW" sz="1800" b="1" dirty="0"/>
              <a:t>：</a:t>
            </a:r>
            <a:r>
              <a:rPr lang="en-US" altLang="zh-TW" sz="1800" b="1" dirty="0">
                <a:hlinkClick r:id="rId3"/>
              </a:rPr>
              <a:t>Free-Photos</a:t>
            </a:r>
            <a:r>
              <a:rPr lang="en-US" altLang="zh-TW" sz="1800" b="1" dirty="0"/>
              <a:t>, CC Licensed.</a:t>
            </a:r>
            <a:endParaRPr lang="zh-TW" altLang="zh-TW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400" b="1" dirty="0">
              <a:latin typeface="Georgia" panose="02040502050405020303" pitchFamily="18" charset="0"/>
            </a:endParaRPr>
          </a:p>
        </p:txBody>
      </p:sp>
      <p:sp>
        <p:nvSpPr>
          <p:cNvPr id="323588" name="Rectangle 3">
            <a:extLst>
              <a:ext uri="{FF2B5EF4-FFF2-40B4-BE49-F238E27FC236}">
                <a16:creationId xmlns:a16="http://schemas.microsoft.com/office/drawing/2014/main" id="{54DCE678-0B0F-4FC4-8FCC-0DE091E5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BDC4F686-78DE-44E1-A4F2-B8B669E5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3" y="766038"/>
            <a:ext cx="7026275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i="1" dirty="0">
                <a:solidFill>
                  <a:srgbClr val="C00000"/>
                </a:solidFill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協助孩子自我保護</a:t>
            </a:r>
            <a:endParaRPr lang="zh-TW" altLang="en-US" sz="40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23590" name="AutoShape 2" descr="http://mamapundit.com/wp-content/uploads/2012/03/baby-face.jpg">
            <a:extLst>
              <a:ext uri="{FF2B5EF4-FFF2-40B4-BE49-F238E27FC236}">
                <a16:creationId xmlns:a16="http://schemas.microsoft.com/office/drawing/2014/main" id="{E3D4213C-9520-4D79-8C5A-521AFC0750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23591" name="AutoShape 4" descr="http://mamapundit.com/wp-content/uploads/2012/03/baby-face.jpg">
            <a:extLst>
              <a:ext uri="{FF2B5EF4-FFF2-40B4-BE49-F238E27FC236}">
                <a16:creationId xmlns:a16="http://schemas.microsoft.com/office/drawing/2014/main" id="{C3E8BC27-D650-40FE-B348-742C7B97E0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23592" name="AutoShape 6" descr="http://mamapundit.com/wp-content/uploads/2012/03/baby-face.jpg">
            <a:extLst>
              <a:ext uri="{FF2B5EF4-FFF2-40B4-BE49-F238E27FC236}">
                <a16:creationId xmlns:a16="http://schemas.microsoft.com/office/drawing/2014/main" id="{FA7A8450-FAD2-4E31-A316-9DCA46F540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23593" name="AutoShape 8" descr="http://mamapundit.com/wp-content/uploads/2012/03/baby-face.jpg">
            <a:extLst>
              <a:ext uri="{FF2B5EF4-FFF2-40B4-BE49-F238E27FC236}">
                <a16:creationId xmlns:a16="http://schemas.microsoft.com/office/drawing/2014/main" id="{776B857B-680B-4031-8D99-4EEBA91276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2238375" cy="28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23594" name="AutoShape 11" descr="http://www.todays-mommy-baby-toddler-guide.com/images/dreamstime_9634988.jpg">
            <a:extLst>
              <a:ext uri="{FF2B5EF4-FFF2-40B4-BE49-F238E27FC236}">
                <a16:creationId xmlns:a16="http://schemas.microsoft.com/office/drawing/2014/main" id="{27C5AF99-5EBD-4757-BF38-B3B16D40B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23595" name="AutoShape 13" descr="http://mamapundit.com/wp-content/uploads/2012/03/baby-face.jpg">
            <a:extLst>
              <a:ext uri="{FF2B5EF4-FFF2-40B4-BE49-F238E27FC236}">
                <a16:creationId xmlns:a16="http://schemas.microsoft.com/office/drawing/2014/main" id="{5358C681-5AD6-4194-A49C-B25032CAB7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23596" name="AutoShape 15" descr="http://mamapundit.com/wp-content/uploads/2012/03/baby-face.jpg">
            <a:extLst>
              <a:ext uri="{FF2B5EF4-FFF2-40B4-BE49-F238E27FC236}">
                <a16:creationId xmlns:a16="http://schemas.microsoft.com/office/drawing/2014/main" id="{D59BE3A3-B0AC-4FF9-AC56-E842FE1E95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33794" name="Picture 2" descr="äºº, ç·, ç·å­, å¹´è½», ç·å­©, çæ´»æ¹å¼, æ¶å°, å, ä¼é², åä¼¤, å¤ªé³é, è¯´è°, æ¾å®½">
            <a:extLst>
              <a:ext uri="{FF2B5EF4-FFF2-40B4-BE49-F238E27FC236}">
                <a16:creationId xmlns:a16="http://schemas.microsoft.com/office/drawing/2014/main" id="{640C3C3A-064E-4668-8F2F-4E218FDB6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7" y="2038782"/>
            <a:ext cx="6335689" cy="2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08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5">
            <a:extLst>
              <a:ext uri="{FF2B5EF4-FFF2-40B4-BE49-F238E27FC236}">
                <a16:creationId xmlns:a16="http://schemas.microsoft.com/office/drawing/2014/main" id="{2D5A8EAC-8EE9-43C0-9369-4BDBA9EE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0C12CF0-E205-4322-8583-1E31EFFEAE6D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49</a:t>
            </a:fld>
            <a:endParaRPr kumimoji="0" lang="zh-TW" altLang="en-US" sz="1400"/>
          </a:p>
        </p:txBody>
      </p:sp>
      <p:sp>
        <p:nvSpPr>
          <p:cNvPr id="7171" name="Rectangle 1026">
            <a:extLst>
              <a:ext uri="{FF2B5EF4-FFF2-40B4-BE49-F238E27FC236}">
                <a16:creationId xmlns:a16="http://schemas.microsoft.com/office/drawing/2014/main" id="{201ABBBD-837B-4B7B-A332-4206A0499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3213" y="912812"/>
            <a:ext cx="7543800" cy="11430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§</a:t>
            </a:r>
            <a:r>
              <a:rPr kumimoji="1" lang="zh-TW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喜歡</a:t>
            </a:r>
            <a:r>
              <a:rPr kumimoji="1" lang="en-US" altLang="zh-TW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vs</a:t>
            </a:r>
            <a:r>
              <a:rPr kumimoji="1" lang="zh-TW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愛</a:t>
            </a:r>
            <a:r>
              <a:rPr kumimoji="1" lang="en-US" altLang="zh-TW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vs</a:t>
            </a:r>
            <a:r>
              <a:rPr kumimoji="1" lang="zh-TW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尊重</a:t>
            </a:r>
          </a:p>
        </p:txBody>
      </p:sp>
      <p:sp>
        <p:nvSpPr>
          <p:cNvPr id="27652" name="Rectangle 1027">
            <a:extLst>
              <a:ext uri="{FF2B5EF4-FFF2-40B4-BE49-F238E27FC236}">
                <a16:creationId xmlns:a16="http://schemas.microsoft.com/office/drawing/2014/main" id="{569D65FC-4F66-46C3-B93E-B6FE28700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en-US" altLang="zh-TW" sz="40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sz="40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</a:t>
            </a: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6869" name="矩形 5">
            <a:extLst>
              <a:ext uri="{FF2B5EF4-FFF2-40B4-BE49-F238E27FC236}">
                <a16:creationId xmlns:a16="http://schemas.microsoft.com/office/drawing/2014/main" id="{46C0C6A8-2CB2-432D-8BB2-3730A64FE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94995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200" b="1">
              <a:solidFill>
                <a:srgbClr val="FF0000"/>
              </a:solidFill>
            </a:endParaRPr>
          </a:p>
        </p:txBody>
      </p:sp>
      <p:pic>
        <p:nvPicPr>
          <p:cNvPr id="36870" name="Picture 2" descr="è±, è±ç¶, ä¸°å¯å¤å½©, ç²çº¢è², è°¢è°¢, èæ¯, ç±æ, æäººè">
            <a:extLst>
              <a:ext uri="{FF2B5EF4-FFF2-40B4-BE49-F238E27FC236}">
                <a16:creationId xmlns:a16="http://schemas.microsoft.com/office/drawing/2014/main" id="{A2B205BB-6A40-4F9D-8AAC-9486BEB4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08212"/>
            <a:ext cx="44561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矩形 1">
            <a:extLst>
              <a:ext uri="{FF2B5EF4-FFF2-40B4-BE49-F238E27FC236}">
                <a16:creationId xmlns:a16="http://schemas.microsoft.com/office/drawing/2014/main" id="{97464EC0-105A-4F87-A062-66A6D71CF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7372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/>
              <a:t>Photo</a:t>
            </a:r>
            <a:r>
              <a:rPr lang="zh-TW" altLang="zh-TW" sz="1800" b="1"/>
              <a:t>：</a:t>
            </a:r>
            <a:r>
              <a:rPr lang="en-US" altLang="zh-TW" sz="1800" b="1">
                <a:hlinkClick r:id="rId4"/>
              </a:rPr>
              <a:t>Yuri_B</a:t>
            </a:r>
            <a:r>
              <a:rPr lang="en-US" altLang="zh-TW" sz="1800" b="1"/>
              <a:t>, CC Licensed.</a:t>
            </a:r>
            <a:endParaRPr lang="zh-TW" altLang="zh-TW" sz="1800"/>
          </a:p>
        </p:txBody>
      </p:sp>
    </p:spTree>
    <p:extLst>
      <p:ext uri="{BB962C8B-B14F-4D97-AF65-F5344CB8AC3E}">
        <p14:creationId xmlns:p14="http://schemas.microsoft.com/office/powerpoint/2010/main" val="100663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>
            <a:extLst>
              <a:ext uri="{FF2B5EF4-FFF2-40B4-BE49-F238E27FC236}">
                <a16:creationId xmlns:a16="http://schemas.microsoft.com/office/drawing/2014/main" id="{A13ED56A-601F-33D1-05A5-73F8A60D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EE06564-02EB-42CE-B79B-E62B7ADE7323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kumimoji="0" lang="zh-TW" altLang="en-US" sz="14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01FF445-0DA2-004F-3EFC-379769EF7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6250"/>
            <a:ext cx="7620000" cy="19383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altLang="zh-TW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我沒那麼多時間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?”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zh-TW" altLang="en-US" sz="4000" b="1" i="1" u="sng" dirty="0">
              <a:solidFill>
                <a:srgbClr val="0000FF"/>
              </a:solidFill>
              <a:latin typeface="新細明體" charset="-120"/>
              <a:ea typeface="新細明體" charset="-120"/>
            </a:endParaRPr>
          </a:p>
          <a:p>
            <a:pPr algn="ctr" eaLnBrk="1" hangingPunct="1">
              <a:defRPr/>
            </a:pPr>
            <a:endParaRPr lang="zh-TW" altLang="en-US" sz="4000" b="1" u="sng" dirty="0">
              <a:solidFill>
                <a:srgbClr val="0000FF"/>
              </a:solidFill>
              <a:latin typeface="新細明體" charset="-120"/>
              <a:ea typeface="新細明體" charset="-120"/>
            </a:endParaRPr>
          </a:p>
        </p:txBody>
      </p:sp>
      <p:sp>
        <p:nvSpPr>
          <p:cNvPr id="8196" name="矩形 6">
            <a:extLst>
              <a:ext uri="{FF2B5EF4-FFF2-40B4-BE49-F238E27FC236}">
                <a16:creationId xmlns:a16="http://schemas.microsoft.com/office/drawing/2014/main" id="{1D0F06B4-A19A-7F5A-A10A-CB2F58DF7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6021388"/>
            <a:ext cx="4805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Photo</a:t>
            </a:r>
            <a:r>
              <a:rPr lang="zh-TW" altLang="en-US" sz="1800" b="1">
                <a:solidFill>
                  <a:srgbClr val="FF0000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：</a:t>
            </a:r>
            <a:r>
              <a:rPr lang="en-US" altLang="zh-TW" sz="1800" b="1">
                <a:solidFill>
                  <a:srgbClr val="FF0000"/>
                </a:solidFill>
                <a:latin typeface="Georgia" panose="02040502050405020303" pitchFamily="18" charset="0"/>
                <a:sym typeface="Georgia" panose="02040502050405020303" pitchFamily="18" charset="0"/>
                <a:hlinkClick r:id="rId3"/>
              </a:rPr>
              <a:t>Sean MacEntee</a:t>
            </a:r>
            <a:r>
              <a:rPr lang="en-US" altLang="zh-TW" sz="1800" b="1">
                <a:solidFill>
                  <a:srgbClr val="FF0000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, CC Licensed.</a:t>
            </a:r>
          </a:p>
        </p:txBody>
      </p:sp>
      <p:pic>
        <p:nvPicPr>
          <p:cNvPr id="8197" name="Picture 2" descr="C:\Users\oem\Downloads\5281453002_ab257fec82_b.jpg">
            <a:extLst>
              <a:ext uri="{FF2B5EF4-FFF2-40B4-BE49-F238E27FC236}">
                <a16:creationId xmlns:a16="http://schemas.microsoft.com/office/drawing/2014/main" id="{136C0768-55D0-FB40-4921-A522248E0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7143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5">
            <a:extLst>
              <a:ext uri="{FF2B5EF4-FFF2-40B4-BE49-F238E27FC236}">
                <a16:creationId xmlns:a16="http://schemas.microsoft.com/office/drawing/2014/main" id="{83DD78A9-3731-4D8C-93B8-7565CA05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7BC9CB-8623-4CD6-A2FB-0BAA7EC5360D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0C728899-0899-4587-8A82-9208A2FC9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450" y="5320365"/>
            <a:ext cx="410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fr-FR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Photo</a:t>
            </a:r>
            <a:r>
              <a:rPr kumimoji="1" lang="zh-TW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：</a:t>
            </a:r>
            <a:r>
              <a:rPr kumimoji="1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  <a:hlinkClick r:id="rId3"/>
              </a:rPr>
              <a:t>ThoughtCatalog</a:t>
            </a:r>
            <a:r>
              <a:rPr kumimoji="1" lang="fr-FR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, CC Licensed. 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49EF5658-73C6-489E-97DE-0D750BE4C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000" b="1" i="0" u="sng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F6118517-FABA-4E5E-A3DE-CE2D46AD3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933" y="978978"/>
            <a:ext cx="7058343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§</a:t>
            </a:r>
            <a:r>
              <a:rPr kumimoji="1" lang="zh-TW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新細明體" panose="02020500000000000000" pitchFamily="18" charset="-120"/>
                <a:cs typeface="+mn-cs"/>
              </a:rPr>
              <a:t>協助孩子發展正向的兩性關係</a:t>
            </a:r>
          </a:p>
        </p:txBody>
      </p:sp>
      <p:pic>
        <p:nvPicPr>
          <p:cNvPr id="65542" name="Picture 2" descr="ä¹¦ç±, ä¹¦, éè¯», åº, å¥³å­, è®¤ä¸º, 101åå , ç½, å®¢å, æ¾æ¾, æç»´, å­¦ä¹ , ç¥è¯">
            <a:extLst>
              <a:ext uri="{FF2B5EF4-FFF2-40B4-BE49-F238E27FC236}">
                <a16:creationId xmlns:a16="http://schemas.microsoft.com/office/drawing/2014/main" id="{CCD26068-4ABF-49F2-A526-AEBD8B6F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43" y="2015331"/>
            <a:ext cx="4429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1181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>
            <a:extLst>
              <a:ext uri="{FF2B5EF4-FFF2-40B4-BE49-F238E27FC236}">
                <a16:creationId xmlns:a16="http://schemas.microsoft.com/office/drawing/2014/main" id="{C53851E8-200C-4DAF-825D-22B8EA81A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50000"/>
              </a:spcBef>
              <a:spcAft>
                <a:spcPct val="0"/>
              </a:spcAft>
              <a:defRPr kumimoji="0" sz="1400" kern="1200">
                <a:solidFill>
                  <a:srgbClr val="EAEAEA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fld id="{38279566-B31A-4B3D-B2C9-210CCF2B7A97}" type="slidenum">
              <a:rPr lang="zh-TW" altLang="en-US" smtClean="0"/>
              <a:pPr>
                <a:spcBef>
                  <a:spcPct val="50000"/>
                </a:spcBef>
                <a:buClrTx/>
                <a:buFontTx/>
                <a:buNone/>
                <a:defRPr/>
              </a:pPr>
              <a:t>51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FF2B9905-C3D5-4374-B005-87753CBCDA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1981200"/>
            <a:ext cx="6400800" cy="3352800"/>
          </a:xfrm>
        </p:spPr>
        <p:txBody>
          <a:bodyPr/>
          <a:lstStyle/>
          <a:p>
            <a:pPr eaLnBrk="1" hangingPunct="1"/>
            <a:r>
              <a:rPr lang="zh-TW" altLang="en-US" sz="4000" b="1" u="sng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王意中臨床心理師</a:t>
            </a:r>
            <a:r>
              <a:rPr lang="zh-TW" altLang="en-US" sz="4000" b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/>
            </a:r>
            <a:br>
              <a:rPr lang="zh-TW" altLang="en-US" sz="4000" b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</a:br>
            <a:r>
              <a:rPr lang="zh-TW" altLang="en-US" sz="2800" b="1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(臨床心理師證書:心理字第 </a:t>
            </a:r>
            <a:r>
              <a:rPr lang="zh-TW" altLang="en-US" sz="2800" b="1">
                <a:solidFill>
                  <a:srgbClr val="FF3300"/>
                </a:solidFill>
                <a:effectLst/>
                <a:latin typeface="Georgia" panose="02040502050405020303" pitchFamily="18" charset="0"/>
              </a:rPr>
              <a:t>000248 </a:t>
            </a:r>
            <a:r>
              <a:rPr lang="zh-TW" altLang="en-US" sz="2800" b="1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號)</a:t>
            </a:r>
            <a:br>
              <a:rPr lang="zh-TW" altLang="en-US" sz="2800" b="1">
                <a:solidFill>
                  <a:srgbClr val="0000FF"/>
                </a:solidFill>
                <a:effectLst/>
                <a:latin typeface="Georgia" panose="02040502050405020303" pitchFamily="18" charset="0"/>
              </a:rPr>
            </a:br>
            <a:endParaRPr lang="zh-TW" altLang="en-US" sz="2800" b="1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8A3F780E-E71B-454F-94EC-6652D3A8C5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pPr eaLnBrk="1" hangingPunct="1"/>
            <a:endParaRPr lang="zh-TW" altLang="en-US" sz="28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/>
            <a:endParaRPr lang="zh-TW" altLang="en-US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/>
            <a:endParaRPr lang="zh-TW" altLang="en-US" b="1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編號版面配置區 5">
            <a:extLst>
              <a:ext uri="{FF2B5EF4-FFF2-40B4-BE49-F238E27FC236}">
                <a16:creationId xmlns:a16="http://schemas.microsoft.com/office/drawing/2014/main" id="{46892483-07A4-4FA7-9D69-968D717C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FC7B200-B669-4CF2-B53E-91284768B9ED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52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82F954B-521F-4F0C-876D-3DAF9801A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333375"/>
            <a:ext cx="6983413" cy="2362200"/>
          </a:xfrm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rgbClr val="FF3300"/>
                </a:solidFill>
                <a:latin typeface="Georgia" panose="02040502050405020303" pitchFamily="18" charset="0"/>
              </a:rPr>
              <a:t>王意中部落格</a:t>
            </a:r>
            <a:r>
              <a:rPr lang="en-US" altLang="zh-TW" b="1" dirty="0">
                <a:solidFill>
                  <a:srgbClr val="0000FF"/>
                </a:solidFill>
                <a:latin typeface="Georgia" panose="02040502050405020303" pitchFamily="18" charset="0"/>
              </a:rPr>
              <a:t>:</a:t>
            </a:r>
            <a:endParaRPr lang="zh-TW" altLang="en-US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https://atozwyc.pixnet.net/blog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rgbClr val="0000FF"/>
                </a:solidFill>
                <a:latin typeface="Georgia" panose="02040502050405020303" pitchFamily="18" charset="0"/>
              </a:rPr>
              <a:t>早期療育及兒童青少年心理衛生資訊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/>
            <a:endParaRPr lang="zh-TW" altLang="en-US" sz="24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6486ED-34C7-3023-AC84-25DD6260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13" y="2492896"/>
            <a:ext cx="7596336" cy="357215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5">
            <a:extLst>
              <a:ext uri="{FF2B5EF4-FFF2-40B4-BE49-F238E27FC236}">
                <a16:creationId xmlns:a16="http://schemas.microsoft.com/office/drawing/2014/main" id="{B64D7093-2A06-4A17-BB86-932C567A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D77BEBF-179B-4231-A366-31780852B5EF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53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2504059-D671-45CD-83D3-A434ACFB8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648" y="980728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zh-TW" sz="3200" b="1" dirty="0">
                <a:solidFill>
                  <a:srgbClr val="7030A0"/>
                </a:solidFill>
                <a:latin typeface="Georgia" pitchFamily="18" charset="0"/>
              </a:rPr>
              <a:t>《</a:t>
            </a:r>
            <a:r>
              <a:rPr lang="zh-TW" altLang="en-US" sz="3200" b="1" dirty="0">
                <a:solidFill>
                  <a:srgbClr val="7030A0"/>
                </a:solidFill>
                <a:latin typeface="Georgia" pitchFamily="18" charset="0"/>
              </a:rPr>
              <a:t>好痛，但能跟誰說？──陪伴自閉兒、亞斯兒等特殊孩子走出霸凌的傷</a:t>
            </a:r>
            <a:r>
              <a:rPr lang="en-US" altLang="zh-TW" sz="3200" b="1" dirty="0">
                <a:solidFill>
                  <a:srgbClr val="7030A0"/>
                </a:solidFill>
                <a:latin typeface="Georgia" pitchFamily="18" charset="0"/>
              </a:rPr>
              <a:t>》</a:t>
            </a:r>
            <a:r>
              <a:rPr lang="en-US" altLang="zh-TW" sz="3200" b="1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en-US" altLang="zh-TW" sz="3200" b="1" dirty="0">
                <a:solidFill>
                  <a:srgbClr val="FF0000"/>
                </a:solidFill>
                <a:latin typeface="Georgia" pitchFamily="18" charset="0"/>
              </a:rPr>
            </a:br>
            <a:endParaRPr lang="zh-TW" altLang="en-US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6D7E081-7B04-4EB1-94CF-E8A42AECC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125538"/>
            <a:ext cx="76200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36C9B8B-7A0E-892B-80AD-C20F7FD123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53037"/>
            <a:ext cx="3213720" cy="45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616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編號版面配置區 5">
            <a:extLst>
              <a:ext uri="{FF2B5EF4-FFF2-40B4-BE49-F238E27FC236}">
                <a16:creationId xmlns:a16="http://schemas.microsoft.com/office/drawing/2014/main" id="{D4AF4D88-3098-42C2-ADA0-AA141FC9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03AAD9E-2884-4289-B1DC-799203E547F3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54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5FAF7F5-01DC-4C62-9773-F74C82D60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333375"/>
            <a:ext cx="6983413" cy="2362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zh-TW" altLang="en-US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/>
            <a:endParaRPr lang="zh-TW" altLang="en-US" sz="24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A9E3307-8893-9BBD-6406-EB4C8F5BB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編號版面配置區 5">
            <a:extLst>
              <a:ext uri="{FF2B5EF4-FFF2-40B4-BE49-F238E27FC236}">
                <a16:creationId xmlns:a16="http://schemas.microsoft.com/office/drawing/2014/main" id="{D4AF4D88-3098-42C2-ADA0-AA141FC9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03AAD9E-2884-4289-B1DC-799203E547F3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55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5FAF7F5-01DC-4C62-9773-F74C82D60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333375"/>
            <a:ext cx="6983413" cy="2362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zh-TW" altLang="en-US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/>
            <a:endParaRPr lang="zh-TW" altLang="en-US" sz="24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7ED2EAD-20EA-C26F-1BAF-D75B6C036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921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5">
            <a:extLst>
              <a:ext uri="{FF2B5EF4-FFF2-40B4-BE49-F238E27FC236}">
                <a16:creationId xmlns:a16="http://schemas.microsoft.com/office/drawing/2014/main" id="{B64D7093-2A06-4A17-BB86-932C567A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D77BEBF-179B-4231-A366-31780852B5EF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56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2504059-D671-45CD-83D3-A434ACFB8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200" b="1" dirty="0">
                <a:solidFill>
                  <a:srgbClr val="7030A0"/>
                </a:solidFill>
                <a:latin typeface="Georgia" pitchFamily="18" charset="0"/>
              </a:rPr>
              <a:t>王意中</a:t>
            </a:r>
            <a:r>
              <a:rPr lang="en-US" altLang="zh-TW" sz="3200" b="1" dirty="0">
                <a:solidFill>
                  <a:srgbClr val="7030A0"/>
                </a:solidFill>
                <a:latin typeface="Georgia" pitchFamily="18" charset="0"/>
              </a:rPr>
              <a:t>《</a:t>
            </a:r>
            <a:r>
              <a:rPr lang="zh-TW" altLang="en-US" sz="3200" b="1" dirty="0">
                <a:solidFill>
                  <a:srgbClr val="7030A0"/>
                </a:solidFill>
                <a:latin typeface="Georgia" pitchFamily="18" charset="0"/>
              </a:rPr>
              <a:t>親愛的少年</a:t>
            </a:r>
            <a:r>
              <a:rPr lang="en-US" altLang="zh-TW" sz="3200" b="1" dirty="0">
                <a:solidFill>
                  <a:srgbClr val="7030A0"/>
                </a:solidFill>
                <a:latin typeface="Georgia" pitchFamily="18" charset="0"/>
              </a:rPr>
              <a:t>》Podcast</a:t>
            </a:r>
            <a:r>
              <a:rPr lang="en-US" altLang="zh-TW" sz="3200" b="1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en-US" altLang="zh-TW" sz="3200" b="1" dirty="0">
                <a:solidFill>
                  <a:srgbClr val="FF0000"/>
                </a:solidFill>
                <a:latin typeface="Georgia" pitchFamily="18" charset="0"/>
              </a:rPr>
            </a:br>
            <a:endParaRPr lang="zh-TW" altLang="en-US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6D7E081-7B04-4EB1-94CF-E8A42AECC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125538"/>
            <a:ext cx="76200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59746" name="Picture 2" descr="可能是一或多人和文字的圖像">
            <a:extLst>
              <a:ext uri="{FF2B5EF4-FFF2-40B4-BE49-F238E27FC236}">
                <a16:creationId xmlns:a16="http://schemas.microsoft.com/office/drawing/2014/main" id="{D567FFB5-8825-48D9-9C9F-DCCDD8516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2" y="1457325"/>
            <a:ext cx="5057775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114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5">
            <a:extLst>
              <a:ext uri="{FF2B5EF4-FFF2-40B4-BE49-F238E27FC236}">
                <a16:creationId xmlns:a16="http://schemas.microsoft.com/office/drawing/2014/main" id="{B64D7093-2A06-4A17-BB86-932C567A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D77BEBF-179B-4231-A366-31780852B5EF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57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2504059-D671-45CD-83D3-A434ACFB8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zh-TW" altLang="en-US" sz="32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6D7E081-7B04-4EB1-94CF-E8A42AECC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125538"/>
            <a:ext cx="76200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TW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王意中心理治療所 </a:t>
            </a: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所長／負責心理師</a:t>
            </a:r>
            <a:r>
              <a:rPr lang="zh-TW" altLang="en-US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 </a:t>
            </a:r>
            <a:endParaRPr lang="en-US" altLang="zh-TW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(</a:t>
            </a:r>
            <a:r>
              <a:rPr lang="zh-TW" altLang="en-US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宜府心理 字第 </a:t>
            </a:r>
            <a:r>
              <a:rPr lang="en-US" altLang="zh-TW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9434011498 </a:t>
            </a:r>
            <a:r>
              <a:rPr lang="zh-TW" altLang="en-US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號</a:t>
            </a:r>
            <a:r>
              <a:rPr lang="en-US" altLang="zh-TW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) </a:t>
            </a:r>
          </a:p>
          <a:p>
            <a:pPr eaLnBrk="1" hangingPunct="1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教育部部定講師（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講字第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九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00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一五號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）</a:t>
            </a:r>
            <a:endParaRPr lang="zh-TW" altLang="en-US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親子天下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》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嚴選部落客、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《</a:t>
            </a:r>
            <a:r>
              <a:rPr lang="en-US" altLang="zh-TW" sz="2800" b="1" dirty="0" err="1">
                <a:solidFill>
                  <a:srgbClr val="0000FF"/>
                </a:solidFill>
                <a:latin typeface="Georgia" panose="02040502050405020303" pitchFamily="18" charset="0"/>
              </a:rPr>
              <a:t>BabyHome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》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駐站專欄作家、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未來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Family》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數位專欄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『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過動的美好天地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』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作家、 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國語日報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》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專欄作家</a:t>
            </a:r>
            <a:endParaRPr lang="en-US" altLang="zh-TW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編號版面配置區 5">
            <a:extLst>
              <a:ext uri="{FF2B5EF4-FFF2-40B4-BE49-F238E27FC236}">
                <a16:creationId xmlns:a16="http://schemas.microsoft.com/office/drawing/2014/main" id="{781A8280-7416-4807-A332-3F0AE2EB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F938CC2-DC47-4F67-B5EA-BC3FB5672C06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58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75BBD8B6-8C1D-4131-971F-84168BAC7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zh-TW" altLang="en-US" sz="32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CAC6F61-0725-4D8C-94A3-86E4CF32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765175"/>
            <a:ext cx="76200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TW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宜蘭縣特教輔導團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(</a:t>
            </a:r>
            <a:r>
              <a:rPr lang="zh-TW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情緒行為輔導組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)</a:t>
            </a:r>
            <a:r>
              <a:rPr lang="zh-TW" altLang="zh-TW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輔導委員</a:t>
            </a:r>
            <a:endParaRPr lang="en-US" altLang="zh-TW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學歷</a:t>
            </a: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：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高雄醫學院</a:t>
            </a:r>
            <a:r>
              <a:rPr lang="zh-TW" altLang="en-US" sz="2800" b="1" dirty="0">
                <a:solidFill>
                  <a:schemeClr val="folHlink"/>
                </a:solidFill>
                <a:latin typeface="Georgia" panose="02040502050405020303" pitchFamily="18" charset="0"/>
              </a:rPr>
              <a:t>行為科學研究所</a:t>
            </a: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碩士</a:t>
            </a:r>
            <a:endParaRPr lang="en-US" altLang="zh-TW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2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碩士論文：注意力不足過動症兒童與同儕之遊戲行為研究</a:t>
            </a:r>
            <a:r>
              <a:rPr lang="en-US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 </a:t>
            </a:r>
            <a:endParaRPr lang="zh-TW" altLang="zh-TW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編號版面配置區 5">
            <a:extLst>
              <a:ext uri="{FF2B5EF4-FFF2-40B4-BE49-F238E27FC236}">
                <a16:creationId xmlns:a16="http://schemas.microsoft.com/office/drawing/2014/main" id="{A37C42F2-9309-45A7-AFF6-35A139BF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E358338-1CE6-40C9-B63C-1C3231471F8B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59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D684A69-1C56-44B6-8DB7-38FF65403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1143000"/>
          </a:xfrm>
        </p:spPr>
        <p:txBody>
          <a:bodyPr/>
          <a:lstStyle/>
          <a:p>
            <a:pPr eaLnBrk="1" hangingPunct="1"/>
            <a:endParaRPr lang="zh-TW" altLang="en-US" sz="32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34E4003-C890-4A78-8883-C478FBEDD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268413"/>
            <a:ext cx="7620000" cy="4475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28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u="sng" dirty="0">
                <a:solidFill>
                  <a:srgbClr val="FF0000"/>
                </a:solidFill>
                <a:latin typeface="Georgia" pitchFamily="18" charset="0"/>
              </a:rPr>
              <a:t>作品</a:t>
            </a: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：</a:t>
            </a:r>
            <a:endParaRPr lang="en-US" altLang="zh-TW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@</a:t>
            </a:r>
            <a:r>
              <a:rPr kumimoji="1" lang="en-US" altLang="zh-TW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 </a:t>
            </a:r>
            <a:r>
              <a:rPr kumimoji="1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《</a:t>
            </a: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好痛，但能跟誰說？──陪伴自閉兒、亞斯兒等特殊孩子走出霸凌的傷</a:t>
            </a:r>
            <a:r>
              <a:rPr kumimoji="1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》</a:t>
            </a:r>
          </a:p>
          <a:p>
            <a:pPr marL="0" indent="0" eaLnBrk="1" hangingPunct="1">
              <a:lnSpc>
                <a:spcPct val="90000"/>
              </a:lnSpc>
              <a:buClr>
                <a:srgbClr val="996600"/>
              </a:buClr>
              <a:buNone/>
              <a:defRPr/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@</a:t>
            </a:r>
            <a:r>
              <a:rPr kumimoji="1" lang="en-US" altLang="zh-TW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 </a:t>
            </a:r>
            <a:r>
              <a:rPr kumimoji="1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《</a:t>
            </a: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不動怒，與亞斯伯格症孩子親近溝通</a:t>
            </a:r>
            <a:r>
              <a:rPr kumimoji="1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》</a:t>
            </a:r>
            <a:endParaRPr lang="en-US" altLang="zh-TW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學習障礙：逃不出的學習噩夢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  <a:endParaRPr lang="en-US" altLang="zh-TW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覺察孩子的焦慮危機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化解孩子的「對立反抗」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選擇性緘默症：不說話的孩子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陪伴孩子的情緒行為障礙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  <a:endParaRPr lang="en-US" altLang="zh-TW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TW" altLang="en-US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TW" altLang="en-US" sz="2400" b="1" dirty="0">
              <a:solidFill>
                <a:srgbClr val="0066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TW" altLang="en-US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TW" altLang="en-US" sz="2800" b="1" dirty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28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5">
            <a:extLst>
              <a:ext uri="{FF2B5EF4-FFF2-40B4-BE49-F238E27FC236}">
                <a16:creationId xmlns:a16="http://schemas.microsoft.com/office/drawing/2014/main" id="{1E41BEE4-69A4-66D4-F7EF-79026963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38D4D53-4038-4B14-BD7A-3ED09B0D5431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6</a:t>
            </a:fld>
            <a:endParaRPr kumimoji="0" lang="zh-TW" altLang="en-US" sz="140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E0CEF5B-92DE-B725-522E-97D447635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075" y="333375"/>
            <a:ext cx="6553200" cy="40318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altLang="zh-TW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我班上孩子那麼多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?”</a:t>
            </a:r>
            <a:endParaRPr lang="zh-TW" altLang="en-US" sz="4000" b="1" i="1" u="sng" dirty="0">
              <a:solidFill>
                <a:srgbClr val="0000FF"/>
              </a:solidFill>
              <a:latin typeface="新細明體" charset="-120"/>
              <a:ea typeface="新細明體" charset="-120"/>
            </a:endParaRPr>
          </a:p>
          <a:p>
            <a:pPr>
              <a:defRPr/>
            </a:pPr>
            <a:endParaRPr lang="zh-TW" altLang="en-US" sz="4400" b="1" i="1" dirty="0">
              <a:solidFill>
                <a:srgbClr val="0000FF"/>
              </a:solidFill>
              <a:latin typeface="Georgia" pitchFamily="18" charset="0"/>
            </a:endParaRPr>
          </a:p>
          <a:p>
            <a:pPr>
              <a:defRPr/>
            </a:pPr>
            <a:endParaRPr lang="zh-TW" altLang="en-US" sz="4400" b="1" i="1" dirty="0">
              <a:solidFill>
                <a:srgbClr val="0000FF"/>
              </a:solidFill>
              <a:latin typeface="Georgia" pitchFamily="18" charset="0"/>
            </a:endParaRPr>
          </a:p>
          <a:p>
            <a:pPr>
              <a:defRPr/>
            </a:pPr>
            <a:endParaRPr lang="zh-TW" altLang="en-US" sz="4400" b="1" i="1" dirty="0">
              <a:solidFill>
                <a:srgbClr val="0000FF"/>
              </a:solidFill>
              <a:latin typeface="Georgia" pitchFamily="18" charset="0"/>
            </a:endParaRPr>
          </a:p>
          <a:p>
            <a:pPr>
              <a:defRPr/>
            </a:pPr>
            <a:endParaRPr lang="zh-TW" altLang="en-US" sz="44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0244" name="Picture 2" descr="Head, Person, Face, Man, Portrait, Male, Profile, View">
            <a:extLst>
              <a:ext uri="{FF2B5EF4-FFF2-40B4-BE49-F238E27FC236}">
                <a16:creationId xmlns:a16="http://schemas.microsoft.com/office/drawing/2014/main" id="{067D3FFC-CD0A-39E7-959B-7C610309B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349375"/>
            <a:ext cx="7780338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矩形 1">
            <a:extLst>
              <a:ext uri="{FF2B5EF4-FFF2-40B4-BE49-F238E27FC236}">
                <a16:creationId xmlns:a16="http://schemas.microsoft.com/office/drawing/2014/main" id="{813D5A9B-594F-1929-BDC3-71849867E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4927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FF0000"/>
                </a:solidFill>
              </a:rPr>
              <a:t>Photo</a:t>
            </a:r>
            <a:r>
              <a:rPr lang="zh-TW" altLang="zh-TW" sz="1800" b="1">
                <a:solidFill>
                  <a:srgbClr val="FF0000"/>
                </a:solidFill>
              </a:rPr>
              <a:t>：</a:t>
            </a:r>
            <a:r>
              <a:rPr lang="en-US" altLang="zh-TW" sz="1800" b="1">
                <a:solidFill>
                  <a:srgbClr val="FF0000"/>
                </a:solidFill>
                <a:hlinkClick r:id="rId4"/>
              </a:rPr>
              <a:t>geralt</a:t>
            </a:r>
            <a:r>
              <a:rPr lang="en-US" altLang="zh-TW" sz="1800" b="1">
                <a:solidFill>
                  <a:srgbClr val="FF0000"/>
                </a:solidFill>
              </a:rPr>
              <a:t>, CC Licensed.</a:t>
            </a:r>
            <a:endParaRPr lang="zh-TW" altLang="zh-TW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5">
            <a:extLst>
              <a:ext uri="{FF2B5EF4-FFF2-40B4-BE49-F238E27FC236}">
                <a16:creationId xmlns:a16="http://schemas.microsoft.com/office/drawing/2014/main" id="{05097D2E-77DA-478F-AC86-EEB7692F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E7C1D2B-8F30-4099-B111-C5514EB571B0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60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A5F635AF-F781-43CE-97DE-A76B57670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1143000"/>
          </a:xfrm>
        </p:spPr>
        <p:txBody>
          <a:bodyPr/>
          <a:lstStyle/>
          <a:p>
            <a:pPr eaLnBrk="1" hangingPunct="1"/>
            <a:endParaRPr lang="zh-TW" altLang="en-US" sz="32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59544A7E-C7C6-4F10-B35C-BBB81710A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268413"/>
            <a:ext cx="7620000" cy="4475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28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u="sng" dirty="0">
                <a:solidFill>
                  <a:srgbClr val="FF0000"/>
                </a:solidFill>
                <a:latin typeface="Georgia" pitchFamily="18" charset="0"/>
              </a:rPr>
              <a:t>作品</a:t>
            </a: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：</a:t>
            </a:r>
            <a:endParaRPr lang="en-US" altLang="zh-TW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不讓你孤單：破解亞斯伯格症孩子的固著性與社交    </a:t>
            </a:r>
            <a:endParaRPr lang="en-US" altLang="zh-TW" sz="2400" b="1" dirty="0">
              <a:solidFill>
                <a:srgbClr val="0000FF"/>
              </a:solidFill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     困難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  <a:endParaRPr lang="en-US" altLang="zh-TW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Georgia" pitchFamily="18" charset="0"/>
              </a:rPr>
              <a:t>@ 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戒掉孩子的拖延症 </a:t>
            </a:r>
            <a:r>
              <a:rPr lang="en-US" altLang="zh-TW" sz="2400" b="1" dirty="0">
                <a:solidFill>
                  <a:srgbClr val="FF0000"/>
                </a:solidFill>
                <a:latin typeface="Georgia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資優生教養的頭痛問題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  <a:endParaRPr lang="en-US" altLang="zh-TW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你被孩子</a:t>
            </a:r>
            <a:r>
              <a:rPr lang="en-US" altLang="zh-TW" sz="2400" b="1" dirty="0">
                <a:solidFill>
                  <a:srgbClr val="0000FF"/>
                </a:solidFill>
                <a:latin typeface="Georgia" pitchFamily="18" charset="0"/>
              </a:rPr>
              <a:t>3C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勒索嗎？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  <a:endParaRPr lang="en-US" altLang="zh-TW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為什麼孩子要說謊？：心理師親授的</a:t>
            </a:r>
            <a:r>
              <a:rPr lang="en-US" altLang="zh-TW" sz="2400" b="1" dirty="0">
                <a:solidFill>
                  <a:srgbClr val="0000FF"/>
                </a:solidFill>
                <a:latin typeface="Georgia" pitchFamily="18" charset="0"/>
              </a:rPr>
              <a:t>210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個誠實力指南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  <a:r>
              <a:rPr lang="zh-TW" altLang="en-US" sz="24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en-US" altLang="zh-TW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孩子不專心，媽媽怎麼辦？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爸媽忘記教我的事？愛朋友也愛自己，教孩子受用一生的人際力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  <a:endParaRPr lang="zh-TW" altLang="en-US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TW" altLang="en-US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TW" altLang="en-US" sz="2400" b="1" dirty="0">
              <a:solidFill>
                <a:srgbClr val="0066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TW" altLang="en-US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TW" altLang="en-US" sz="2800" b="1" dirty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28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編號版面配置區 5">
            <a:extLst>
              <a:ext uri="{FF2B5EF4-FFF2-40B4-BE49-F238E27FC236}">
                <a16:creationId xmlns:a16="http://schemas.microsoft.com/office/drawing/2014/main" id="{3008AF30-C357-445E-B528-15D3DF2E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3D86AD1-6CB4-4C6E-9B6E-F39E45AB970F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61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5B4B0517-98D2-41FD-A5EF-E684156A6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1143000"/>
          </a:xfrm>
        </p:spPr>
        <p:txBody>
          <a:bodyPr/>
          <a:lstStyle/>
          <a:p>
            <a:pPr eaLnBrk="1" hangingPunct="1"/>
            <a:endParaRPr lang="zh-TW" altLang="en-US" sz="32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BB1BCA0D-DABE-40E8-9844-D20CA7582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052513"/>
            <a:ext cx="7620000" cy="4475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 《</a:t>
            </a:r>
            <a:r>
              <a:rPr lang="en-US" altLang="zh-TW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301</a:t>
            </a:r>
            <a:r>
              <a:rPr lang="zh-TW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個過動兒教養祕訣</a:t>
            </a:r>
            <a:r>
              <a:rPr lang="en-US" altLang="zh-TW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《</a:t>
            </a:r>
            <a:r>
              <a:rPr lang="en-US" altLang="zh-TW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301</a:t>
            </a:r>
            <a:r>
              <a:rPr lang="zh-TW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個自閉兒教養祕訣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》</a:t>
            </a:r>
            <a:endParaRPr lang="en-US" altLang="zh-TW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不吼不叫，激發孩子內在學習力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拆解孩子的青春地雷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誰讓孩子變成失控小惡魔？──從情緒管理開始，教出講理好孩子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標準答案  臨床心理師的大格局教養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孩子不敢說的</a:t>
            </a:r>
            <a:r>
              <a:rPr lang="en-US" altLang="zh-TW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40</a:t>
            </a:r>
            <a:r>
              <a:rPr lang="zh-TW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個成長困惑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寶瓶文化出版</a:t>
            </a:r>
            <a:endParaRPr lang="en-US" altLang="zh-TW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編號版面配置區 5">
            <a:extLst>
              <a:ext uri="{FF2B5EF4-FFF2-40B4-BE49-F238E27FC236}">
                <a16:creationId xmlns:a16="http://schemas.microsoft.com/office/drawing/2014/main" id="{E8AD41C0-7533-43EB-8ACB-16AE0564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EEDA51D-86A5-4C45-9EA7-90848C1D6A79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62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2AFD904-1448-434E-AEC7-5D16289EE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1143000"/>
          </a:xfrm>
        </p:spPr>
        <p:txBody>
          <a:bodyPr/>
          <a:lstStyle/>
          <a:p>
            <a:pPr eaLnBrk="1" hangingPunct="1"/>
            <a:endParaRPr lang="zh-TW" altLang="en-US" sz="32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3BD85B4C-9BD9-4BD2-91C3-B71DAA0C2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052513"/>
            <a:ext cx="7620000" cy="4475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8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400" b="1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>
                <a:solidFill>
                  <a:srgbClr val="FF0000"/>
                </a:solidFill>
                <a:latin typeface="Georgia" panose="02040502050405020303" pitchFamily="18" charset="0"/>
              </a:rPr>
              <a:t>王意中 翻譯作品</a:t>
            </a:r>
            <a:endParaRPr lang="en-US" altLang="zh-TW" sz="2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zh-TW" altLang="en-US" sz="2400" b="1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zh-TW" altLang="en-US" sz="24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en-US" altLang="zh-TW" sz="2400" b="1">
                <a:solidFill>
                  <a:srgbClr val="FF0000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400" b="1">
                <a:solidFill>
                  <a:srgbClr val="0000FF"/>
                </a:solidFill>
                <a:latin typeface="Georgia" panose="02040502050405020303" pitchFamily="18" charset="0"/>
              </a:rPr>
              <a:t>我和我的亞斯伯格超能力</a:t>
            </a:r>
            <a:r>
              <a:rPr lang="en-US" altLang="zh-TW" sz="2400" b="1">
                <a:solidFill>
                  <a:srgbClr val="FF0000"/>
                </a:solidFill>
                <a:latin typeface="Georgia" panose="02040502050405020303" pitchFamily="18" charset="0"/>
              </a:rPr>
              <a:t>》</a:t>
            </a:r>
            <a:br>
              <a:rPr lang="en-US" altLang="zh-TW" sz="2400" b="1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altLang="zh-TW" sz="2400" b="1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en-US" altLang="zh-TW" sz="2400" b="1">
                <a:solidFill>
                  <a:srgbClr val="0000FF"/>
                </a:solidFill>
                <a:latin typeface="Georgia" panose="02040502050405020303" pitchFamily="18" charset="0"/>
              </a:rPr>
              <a:t>Isaac and His Amazing Asperger Superpowers!</a:t>
            </a:r>
            <a:r>
              <a:rPr lang="en-US" altLang="zh-TW" sz="2400" b="1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br>
              <a:rPr lang="en-US" altLang="zh-TW" sz="2400" b="1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en-US" altLang="zh-TW" sz="2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>
                <a:solidFill>
                  <a:srgbClr val="00B050"/>
                </a:solidFill>
                <a:latin typeface="Georgia" panose="02040502050405020303" pitchFamily="18" charset="0"/>
              </a:rPr>
              <a:t>原文作者 梅蘭妮</a:t>
            </a:r>
            <a:r>
              <a:rPr lang="en-US" altLang="zh-TW" sz="2400" b="1">
                <a:solidFill>
                  <a:srgbClr val="00B050"/>
                </a:solidFill>
                <a:latin typeface="Georgia" panose="02040502050405020303" pitchFamily="18" charset="0"/>
              </a:rPr>
              <a:t>‧</a:t>
            </a:r>
            <a:r>
              <a:rPr lang="zh-TW" altLang="en-US" sz="2400" b="1">
                <a:solidFill>
                  <a:srgbClr val="00B050"/>
                </a:solidFill>
                <a:latin typeface="Georgia" panose="02040502050405020303" pitchFamily="18" charset="0"/>
              </a:rPr>
              <a:t>沃爾什（</a:t>
            </a:r>
            <a:r>
              <a:rPr lang="en-US" altLang="zh-TW" sz="2400" b="1">
                <a:solidFill>
                  <a:srgbClr val="00B050"/>
                </a:solidFill>
                <a:latin typeface="Georgia" panose="02040502050405020303" pitchFamily="18" charset="0"/>
              </a:rPr>
              <a:t>Melanie Walsh</a:t>
            </a:r>
            <a:r>
              <a:rPr lang="zh-TW" altLang="en-US" sz="2400" b="1">
                <a:solidFill>
                  <a:srgbClr val="00B050"/>
                </a:solidFill>
                <a:latin typeface="Georgia" panose="02040502050405020303" pitchFamily="18" charset="0"/>
              </a:rPr>
              <a:t>） </a:t>
            </a:r>
            <a:endParaRPr lang="en-US" altLang="zh-TW" sz="2400" b="1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>
                <a:solidFill>
                  <a:srgbClr val="00B050"/>
                </a:solidFill>
                <a:latin typeface="Georgia" panose="02040502050405020303" pitchFamily="18" charset="0"/>
              </a:rPr>
              <a:t>         三采出版</a:t>
            </a:r>
            <a:endParaRPr lang="en-US" altLang="zh-TW" sz="2400" b="1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400" b="1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8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8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編號版面配置區 5">
            <a:extLst>
              <a:ext uri="{FF2B5EF4-FFF2-40B4-BE49-F238E27FC236}">
                <a16:creationId xmlns:a16="http://schemas.microsoft.com/office/drawing/2014/main" id="{8A590016-4F9F-4B06-8749-94AAA259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6BAD4EE-4066-4AEA-B155-02CD013D493A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63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42FB643-6F6C-4B34-B464-1C2CD2759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1143000"/>
          </a:xfrm>
        </p:spPr>
        <p:txBody>
          <a:bodyPr/>
          <a:lstStyle/>
          <a:p>
            <a:pPr eaLnBrk="1" hangingPunct="1"/>
            <a:endParaRPr lang="zh-TW" altLang="en-US" sz="32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F3CEC8DF-8C49-4EAC-8F13-E78F6196E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196975"/>
            <a:ext cx="762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TW" sz="2800" b="1" u="sng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經歷</a:t>
            </a: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：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振興復健醫學中心</a:t>
            </a:r>
            <a:r>
              <a:rPr lang="zh-TW" altLang="en-US" sz="2800" b="1" dirty="0">
                <a:solidFill>
                  <a:schemeClr val="folHlink"/>
                </a:solidFill>
                <a:latin typeface="Georgia" panose="02040502050405020303" pitchFamily="18" charset="0"/>
              </a:rPr>
              <a:t>復健醫學部</a:t>
            </a: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臨床心理師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，並曾服務於中華民國過動兒協會及國軍八0二總醫院</a:t>
            </a:r>
            <a:r>
              <a:rPr lang="zh-TW" altLang="en-US" sz="2800" b="1" dirty="0">
                <a:solidFill>
                  <a:schemeClr val="folHlink"/>
                </a:solidFill>
                <a:latin typeface="Georgia" panose="02040502050405020303" pitchFamily="18" charset="0"/>
              </a:rPr>
              <a:t>精神科</a:t>
            </a:r>
            <a:endParaRPr lang="en-US" altLang="zh-TW" sz="2800" b="1" dirty="0">
              <a:solidFill>
                <a:schemeClr val="folHlink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實踐大學</a:t>
            </a:r>
            <a:r>
              <a:rPr lang="zh-TW" altLang="en-US" sz="2800" b="1" dirty="0">
                <a:solidFill>
                  <a:schemeClr val="folHlink"/>
                </a:solidFill>
                <a:latin typeface="Georgia" panose="02040502050405020303" pitchFamily="18" charset="0"/>
              </a:rPr>
              <a:t>家庭研究與兒童發展學系</a:t>
            </a: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兼任講師</a:t>
            </a:r>
            <a:endParaRPr lang="zh-TW" altLang="en-US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經國管理暨健康學院</a:t>
            </a:r>
            <a:r>
              <a:rPr lang="zh-TW" altLang="en-US" sz="2800" b="1" dirty="0">
                <a:solidFill>
                  <a:schemeClr val="folHlink"/>
                </a:solidFill>
                <a:latin typeface="Georgia" panose="02040502050405020303" pitchFamily="18" charset="0"/>
              </a:rPr>
              <a:t>幼兒保育系</a:t>
            </a: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兼任講師</a:t>
            </a:r>
            <a:endParaRPr lang="zh-TW" altLang="en-US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編號版面配置區 5">
            <a:extLst>
              <a:ext uri="{FF2B5EF4-FFF2-40B4-BE49-F238E27FC236}">
                <a16:creationId xmlns:a16="http://schemas.microsoft.com/office/drawing/2014/main" id="{CEF0A6C8-8F49-458D-8DEE-4A98A6D2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9CB920F-CE5E-48D2-B91A-7319D421169A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64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DC5183B8-E77A-46DA-A759-E606FCF03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1143000"/>
          </a:xfrm>
        </p:spPr>
        <p:txBody>
          <a:bodyPr/>
          <a:lstStyle/>
          <a:p>
            <a:pPr eaLnBrk="1" hangingPunct="1"/>
            <a:endParaRPr lang="zh-TW" altLang="en-US" sz="32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FECF6ADB-D5D8-40B5-A826-F5D056F9D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700213"/>
            <a:ext cx="762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TW" sz="2800" b="1" u="sng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社團法人台灣赤子心過動症協會</a:t>
            </a: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顧問</a:t>
            </a:r>
            <a:r>
              <a:rPr lang="zh-TW" altLang="en-US" sz="2800" b="1">
                <a:solidFill>
                  <a:srgbClr val="660066"/>
                </a:solidFill>
                <a:latin typeface="Georgia" panose="02040502050405020303" pitchFamily="18" charset="0"/>
              </a:rPr>
              <a:t> </a:t>
            </a:r>
            <a:endParaRPr lang="en-US" altLang="zh-TW" sz="2800" b="1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社團法人台中市亞斯伯格症肯納症協進會</a:t>
            </a: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顧問</a:t>
            </a:r>
            <a:r>
              <a:rPr lang="zh-TW" altLang="en-US" sz="2800" b="1">
                <a:solidFill>
                  <a:srgbClr val="660066"/>
                </a:solidFill>
                <a:latin typeface="Georgia" panose="02040502050405020303" pitchFamily="18" charset="0"/>
              </a:rPr>
              <a:t> </a:t>
            </a:r>
            <a:endParaRPr lang="en-US" altLang="zh-TW" sz="2800" b="1">
              <a:solidFill>
                <a:schemeClr val="folHlink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宜蘭縣政府警察局</a:t>
            </a: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心理輔導諮詢委員 </a:t>
            </a:r>
            <a:r>
              <a:rPr lang="zh-TW" altLang="zh-TW" sz="2800" b="1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endParaRPr lang="zh-TW" altLang="zh-TW" sz="280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宜蘭縣少年輔導委員會</a:t>
            </a:r>
            <a:r>
              <a:rPr lang="zh-TW" altLang="en-US" sz="2800" b="1">
                <a:solidFill>
                  <a:schemeClr val="folHlink"/>
                </a:solidFill>
                <a:latin typeface="Georgia" panose="02040502050405020303" pitchFamily="18" charset="0"/>
              </a:rPr>
              <a:t>第5屆</a:t>
            </a: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委員</a:t>
            </a:r>
            <a:endParaRPr lang="zh-TW" altLang="en-US" sz="2800" b="1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8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8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編號版面配置區 5">
            <a:extLst>
              <a:ext uri="{FF2B5EF4-FFF2-40B4-BE49-F238E27FC236}">
                <a16:creationId xmlns:a16="http://schemas.microsoft.com/office/drawing/2014/main" id="{A63D1D95-6B32-4369-A7B9-734589D7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377B7E0-33DE-48F1-8229-48B8EB2148EC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65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EB43149-5480-47FE-80EC-B773F2660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zh-TW" altLang="en-US" sz="36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847FED8A-26A8-46C2-9AB6-8C6EA1AFD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4485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 u="sng">
                <a:solidFill>
                  <a:srgbClr val="FF3300"/>
                </a:solidFill>
                <a:latin typeface="Georgia" panose="02040502050405020303" pitchFamily="18" charset="0"/>
              </a:rPr>
              <a:t>歷年主要合作</a:t>
            </a:r>
            <a:r>
              <a:rPr lang="zh-TW" altLang="en-US" sz="2800" b="1" u="sng">
                <a:solidFill>
                  <a:srgbClr val="FF0000"/>
                </a:solidFill>
                <a:latin typeface="Georgia" panose="02040502050405020303" pitchFamily="18" charset="0"/>
              </a:rPr>
              <a:t>機構</a:t>
            </a:r>
            <a:r>
              <a:rPr lang="zh-TW" altLang="en-US" sz="2800" b="1" u="sng">
                <a:solidFill>
                  <a:srgbClr val="FF3300"/>
                </a:solidFill>
                <a:latin typeface="Georgia" panose="02040502050405020303" pitchFamily="18" charset="0"/>
              </a:rPr>
              <a:t>、</a:t>
            </a:r>
            <a:r>
              <a:rPr lang="zh-TW" altLang="en-US" sz="2800" b="1" u="sng">
                <a:solidFill>
                  <a:srgbClr val="FF0000"/>
                </a:solidFill>
                <a:latin typeface="Georgia" panose="02040502050405020303" pitchFamily="18" charset="0"/>
              </a:rPr>
              <a:t>團體及</a:t>
            </a:r>
            <a:r>
              <a:rPr lang="zh-TW" altLang="en-US" sz="2800" b="1" u="sng">
                <a:solidFill>
                  <a:srgbClr val="FF3300"/>
                </a:solidFill>
                <a:latin typeface="Georgia" panose="02040502050405020303" pitchFamily="18" charset="0"/>
              </a:rPr>
              <a:t>學校</a:t>
            </a: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：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宜蘭縣特殊教育資源中心、宜蘭縣校園服務系統、國立宜蘭高商、宜蘭心理衛生諮詢服務中心、台北市家庭暴力暨性侵害防治中心、幸夫愛兒園、 中華民國發展遲緩兒童基金會、社團法人台灣赤子心過動症協會、財團法人赤子心教育基金會、第一社會福利基金會、伊甸社會福利基金會(</a:t>
            </a:r>
            <a:r>
              <a:rPr lang="zh-TW" altLang="en-US" sz="2800" b="1">
                <a:solidFill>
                  <a:schemeClr val="folHlink"/>
                </a:solidFill>
                <a:latin typeface="Georgia" panose="02040502050405020303" pitchFamily="18" charset="0"/>
              </a:rPr>
              <a:t>基隆.桃園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)等。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4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編號版面配置區 5">
            <a:extLst>
              <a:ext uri="{FF2B5EF4-FFF2-40B4-BE49-F238E27FC236}">
                <a16:creationId xmlns:a16="http://schemas.microsoft.com/office/drawing/2014/main" id="{F96C0505-FE90-482E-89DC-EE0029FC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DA32ADD-34B1-489D-85E0-45EF9A3D6F69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66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6048EBE9-00C6-4343-A3E7-AF6878505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z="40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0104964C-1B4A-4C95-861B-08F9AE062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 u="sng">
                <a:solidFill>
                  <a:srgbClr val="FF0000"/>
                </a:solidFill>
                <a:latin typeface="Georgia" panose="02040502050405020303" pitchFamily="18" charset="0"/>
              </a:rPr>
              <a:t>其他合作經歷</a:t>
            </a: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宜蘭縣、台北市、新北市、基隆市校園服務系統、文山特殊教育學校、人文國中小、基隆市特殊教育資源中心、台北市南區特教資源中心等。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宜蘭縣社會處 、築親庭福利服務中心、台灣世界展望會宜蘭中心、阿寶教育基金會、財團法人台灣兒童暨家庭扶助基金會宜蘭分事務所、台灣宜蘭地方法院羅東簡易庭等。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8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編號版面配置區 5">
            <a:extLst>
              <a:ext uri="{FF2B5EF4-FFF2-40B4-BE49-F238E27FC236}">
                <a16:creationId xmlns:a16="http://schemas.microsoft.com/office/drawing/2014/main" id="{0873AFE4-C903-4CD9-8D64-76289BF6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F3FAF22-C012-4F61-8AC6-23049E1346CA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67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36DC83D5-536A-46FE-9324-E94274B65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z="40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F446565B-99A4-4726-BE71-34E2B1493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 u="sng">
                <a:solidFill>
                  <a:srgbClr val="FF0000"/>
                </a:solidFill>
                <a:latin typeface="Georgia" panose="02040502050405020303" pitchFamily="18" charset="0"/>
              </a:rPr>
              <a:t>專長</a:t>
            </a: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嬰幼兒發展評估及發展遲緩兒童認知、行為、情緒及社交技巧訓練。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兒童及青少年心理衡鑑、行為治療、認知行為治療、遊戲治療、團體治療、情緒管理、社交技巧訓練、認知訓練、注意力及自我控制訓練。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父母親職教育諮商、父母效能訓練、特殊兒童家長團體、教師諮詢及成長團體。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編號版面配置區 5">
            <a:extLst>
              <a:ext uri="{FF2B5EF4-FFF2-40B4-BE49-F238E27FC236}">
                <a16:creationId xmlns:a16="http://schemas.microsoft.com/office/drawing/2014/main" id="{1AE08C43-028F-4440-8994-78B7BB8C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A9D0529-6F14-42A1-A664-AA8884A16349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68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391CDDDD-7752-4D82-8CD7-8BEFA6D8E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908050"/>
            <a:ext cx="66294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>
                <a:solidFill>
                  <a:srgbClr val="FF3300"/>
                </a:solidFill>
                <a:latin typeface="Georgia" panose="02040502050405020303" pitchFamily="18" charset="0"/>
              </a:rPr>
              <a:t>王意中</a:t>
            </a:r>
            <a:r>
              <a:rPr lang="en-US" altLang="zh-TW" sz="2800" b="1">
                <a:solidFill>
                  <a:srgbClr val="0000FF"/>
                </a:solidFill>
                <a:latin typeface="Georgia" panose="02040502050405020303" pitchFamily="18" charset="0"/>
              </a:rPr>
              <a:t>E-mail:</a:t>
            </a:r>
            <a:endParaRPr lang="en-US" altLang="zh-TW" sz="24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800" b="1">
                <a:solidFill>
                  <a:srgbClr val="0000FF"/>
                </a:solidFill>
                <a:latin typeface="Georgia" panose="02040502050405020303" pitchFamily="18" charset="0"/>
              </a:rPr>
              <a:t>    </a:t>
            </a:r>
            <a:r>
              <a:rPr lang="en-US" altLang="zh-TW" sz="2800" b="1">
                <a:solidFill>
                  <a:srgbClr val="0000FF"/>
                </a:solidFill>
                <a:latin typeface="Georgia" panose="02040502050405020303" pitchFamily="18" charset="0"/>
                <a:hlinkClick r:id="rId3"/>
              </a:rPr>
              <a:t>atoz.wyc@gmail.com</a:t>
            </a:r>
            <a:endParaRPr lang="en-US" altLang="zh-TW" sz="28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b="1">
                <a:solidFill>
                  <a:srgbClr val="FF3300"/>
                </a:solidFill>
                <a:latin typeface="Georgia" panose="02040502050405020303" pitchFamily="18" charset="0"/>
              </a:rPr>
              <a:t>王意中</a:t>
            </a:r>
            <a:r>
              <a:rPr lang="en-US" altLang="zh-TW" sz="2800" b="1">
                <a:solidFill>
                  <a:srgbClr val="0000FF"/>
                </a:solidFill>
                <a:latin typeface="Georgia" panose="02040502050405020303" pitchFamily="18" charset="0"/>
              </a:rPr>
              <a:t>Facebook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粉絲專頁: </a:t>
            </a:r>
            <a:r>
              <a:rPr lang="en-US" altLang="zh-TW" sz="2800" b="1">
                <a:solidFill>
                  <a:srgbClr val="0000FF"/>
                </a:solidFill>
                <a:latin typeface="Georgia" panose="02040502050405020303" pitchFamily="18" charset="0"/>
                <a:hlinkClick r:id="rId4"/>
              </a:rPr>
              <a:t>http://www.facebook.com/WYCClinicalPsychologist</a:t>
            </a:r>
            <a:endParaRPr lang="en-US" altLang="zh-TW" sz="28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王意中的</a:t>
            </a:r>
            <a:r>
              <a:rPr lang="en-US" altLang="zh-TW" sz="2800" b="1">
                <a:solidFill>
                  <a:srgbClr val="0000FF"/>
                </a:solidFill>
                <a:latin typeface="Georgia" panose="02040502050405020303" pitchFamily="18" charset="0"/>
              </a:rPr>
              <a:t>301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個過動兒教養祕訣網路讀書會 </a:t>
            </a:r>
            <a:r>
              <a:rPr lang="en-US" altLang="zh-TW" sz="2800" b="1">
                <a:latin typeface="Georgia" panose="02040502050405020303" pitchFamily="18" charset="0"/>
                <a:hlinkClick r:id="rId5"/>
              </a:rPr>
              <a:t>http://www.facebook.com/301ADHD</a:t>
            </a:r>
            <a:endParaRPr lang="en-US" altLang="zh-TW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zh-TW" sz="2800" b="1">
                <a:solidFill>
                  <a:srgbClr val="0000FF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王意中作品讀書俱樂部 </a:t>
            </a:r>
            <a:r>
              <a:rPr lang="en-US" altLang="zh-TW" sz="2800" u="sng">
                <a:solidFill>
                  <a:srgbClr val="0000FF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6"/>
              </a:rPr>
              <a:t>https://www.facebook.com/groups/309123442881273/</a:t>
            </a:r>
            <a:endParaRPr lang="zh-TW" altLang="zh-TW" sz="280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8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8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8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8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0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編號版面配置區 5">
            <a:extLst>
              <a:ext uri="{FF2B5EF4-FFF2-40B4-BE49-F238E27FC236}">
                <a16:creationId xmlns:a16="http://schemas.microsoft.com/office/drawing/2014/main" id="{1AE08C43-028F-4440-8994-78B7BB8C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A9D0529-6F14-42A1-A664-AA8884A16349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69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391CDDDD-7752-4D82-8CD7-8BEFA6D8E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908050"/>
            <a:ext cx="6629400" cy="2362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王意中</a:t>
            </a:r>
            <a:r>
              <a:rPr lang="en-US" altLang="zh-TW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親愛的少年</a:t>
            </a:r>
            <a:r>
              <a:rPr lang="en-US" altLang="zh-TW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》Podcast</a:t>
            </a:r>
          </a:p>
          <a:p>
            <a:pPr algn="l"/>
            <a:endParaRPr lang="en-US" altLang="zh-TW" sz="2800" b="1" i="0" dirty="0">
              <a:solidFill>
                <a:srgbClr val="FF0066"/>
              </a:solidFill>
              <a:effectLst/>
              <a:latin typeface="+mj-lt"/>
            </a:endParaRPr>
          </a:p>
          <a:p>
            <a:pPr algn="l"/>
            <a:endParaRPr lang="en-US" altLang="zh-TW" sz="2800" b="1" dirty="0">
              <a:solidFill>
                <a:srgbClr val="FF0066"/>
              </a:solidFill>
              <a:latin typeface="+mj-lt"/>
            </a:endParaRPr>
          </a:p>
          <a:p>
            <a:pPr algn="l"/>
            <a:r>
              <a:rPr lang="zh-TW" altLang="en-US" sz="2800" b="1" i="0" dirty="0">
                <a:solidFill>
                  <a:srgbClr val="FF0066"/>
                </a:solidFill>
                <a:effectLst/>
                <a:latin typeface="+mj-lt"/>
              </a:rPr>
              <a:t>全球</a:t>
            </a:r>
            <a:r>
              <a:rPr lang="en-US" altLang="zh-TW" sz="2800" b="1" i="0" dirty="0">
                <a:solidFill>
                  <a:srgbClr val="FF0066"/>
                </a:solidFill>
                <a:effectLst/>
                <a:latin typeface="+mj-lt"/>
              </a:rPr>
              <a:t>Podcast</a:t>
            </a:r>
            <a:r>
              <a:rPr lang="zh-TW" altLang="en-US" sz="2800" b="1" i="0" dirty="0">
                <a:solidFill>
                  <a:srgbClr val="FF0066"/>
                </a:solidFill>
                <a:effectLst/>
                <a:latin typeface="+mj-lt"/>
              </a:rPr>
              <a:t>平台同步上線</a:t>
            </a:r>
          </a:p>
          <a:p>
            <a:pPr algn="l"/>
            <a:r>
              <a:rPr lang="en-US" altLang="zh-TW" sz="2800" b="1" i="0" dirty="0">
                <a:solidFill>
                  <a:srgbClr val="FF0066"/>
                </a:solidFill>
                <a:effectLst/>
                <a:latin typeface="+mj-lt"/>
              </a:rPr>
              <a:t>Apple Podcast</a:t>
            </a:r>
            <a:r>
              <a:rPr lang="zh-TW" altLang="en-US" sz="2800" b="1" i="0" dirty="0">
                <a:solidFill>
                  <a:srgbClr val="FF0066"/>
                </a:solidFill>
                <a:effectLst/>
                <a:latin typeface="+mj-lt"/>
              </a:rPr>
              <a:t>：</a:t>
            </a:r>
            <a:r>
              <a:rPr lang="en-US" altLang="zh-TW" sz="2800" b="1" i="0" u="none" strike="noStrike" dirty="0">
                <a:solidFill>
                  <a:srgbClr val="FF0066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https://apple.co/3slBUmo</a:t>
            </a:r>
            <a:endParaRPr lang="en-US" altLang="zh-TW" sz="2800" b="1" i="0" dirty="0">
              <a:solidFill>
                <a:srgbClr val="FF0066"/>
              </a:solidFill>
              <a:effectLst/>
              <a:latin typeface="+mj-lt"/>
            </a:endParaRPr>
          </a:p>
          <a:p>
            <a:pPr algn="l"/>
            <a:r>
              <a:rPr lang="en-US" altLang="zh-TW" sz="2800" b="1" i="0" dirty="0">
                <a:solidFill>
                  <a:srgbClr val="FF0066"/>
                </a:solidFill>
                <a:effectLst/>
                <a:latin typeface="+mj-lt"/>
              </a:rPr>
              <a:t>Spotify</a:t>
            </a:r>
            <a:r>
              <a:rPr lang="zh-TW" altLang="en-US" sz="2800" b="1" i="0" dirty="0">
                <a:solidFill>
                  <a:srgbClr val="FF0066"/>
                </a:solidFill>
                <a:effectLst/>
                <a:latin typeface="+mj-lt"/>
              </a:rPr>
              <a:t>：</a:t>
            </a:r>
            <a:r>
              <a:rPr lang="en-US" altLang="zh-TW" sz="2800" b="1" i="0" u="none" strike="noStrike" dirty="0">
                <a:solidFill>
                  <a:srgbClr val="FF0066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https://spoti.fi/3rB60Dm</a:t>
            </a:r>
            <a:endParaRPr lang="en-US" altLang="zh-TW" sz="2800" b="1" i="0" dirty="0">
              <a:solidFill>
                <a:srgbClr val="FF0066"/>
              </a:solidFill>
              <a:effectLst/>
              <a:latin typeface="+mj-lt"/>
            </a:endParaRPr>
          </a:p>
          <a:p>
            <a:pPr algn="l"/>
            <a:r>
              <a:rPr lang="zh-TW" altLang="en-US" sz="2800" b="1" i="0" dirty="0">
                <a:solidFill>
                  <a:srgbClr val="FF0066"/>
                </a:solidFill>
                <a:effectLst/>
                <a:latin typeface="+mj-lt"/>
              </a:rPr>
              <a:t>鏡好聽：</a:t>
            </a:r>
            <a:r>
              <a:rPr lang="en-US" altLang="zh-TW" sz="2800" b="1" i="0" u="none" strike="noStrike" dirty="0">
                <a:solidFill>
                  <a:srgbClr val="FF0066"/>
                </a:solidFill>
                <a:effectLst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https://bit.ly/3Jcz0HB</a:t>
            </a:r>
            <a:endParaRPr lang="en-US" altLang="zh-TW" sz="2800" b="1" i="0" dirty="0">
              <a:solidFill>
                <a:srgbClr val="FF0066"/>
              </a:solidFill>
              <a:effectLst/>
              <a:latin typeface="+mj-lt"/>
            </a:endParaRPr>
          </a:p>
          <a:p>
            <a:pPr algn="l"/>
            <a:r>
              <a:rPr lang="en-US" altLang="zh-TW" sz="2800" b="1" i="0" dirty="0">
                <a:solidFill>
                  <a:srgbClr val="FF0066"/>
                </a:solidFill>
                <a:effectLst/>
                <a:latin typeface="+mj-lt"/>
              </a:rPr>
              <a:t>Google </a:t>
            </a:r>
            <a:r>
              <a:rPr lang="en-US" altLang="zh-TW" sz="2800" b="1" i="0" dirty="0" err="1">
                <a:solidFill>
                  <a:srgbClr val="FF0066"/>
                </a:solidFill>
                <a:effectLst/>
                <a:latin typeface="+mj-lt"/>
              </a:rPr>
              <a:t>Podcsst</a:t>
            </a:r>
            <a:r>
              <a:rPr lang="zh-TW" altLang="en-US" sz="2800" b="1" i="0" dirty="0">
                <a:solidFill>
                  <a:srgbClr val="FF0066"/>
                </a:solidFill>
                <a:effectLst/>
                <a:latin typeface="+mj-lt"/>
              </a:rPr>
              <a:t>：</a:t>
            </a:r>
            <a:r>
              <a:rPr lang="en-US" altLang="zh-TW" sz="2800" b="1" i="0" u="none" strike="noStrike" dirty="0">
                <a:solidFill>
                  <a:srgbClr val="FF0066"/>
                </a:solidFill>
                <a:effectLst/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https://bit.ly/3rJxYgf</a:t>
            </a:r>
            <a:endParaRPr lang="en-US" altLang="zh-TW" sz="2800" b="1" i="0" dirty="0">
              <a:solidFill>
                <a:srgbClr val="FF0066"/>
              </a:solidFill>
              <a:effectLst/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TW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0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5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>
            <a:extLst>
              <a:ext uri="{FF2B5EF4-FFF2-40B4-BE49-F238E27FC236}">
                <a16:creationId xmlns:a16="http://schemas.microsoft.com/office/drawing/2014/main" id="{0289C2F1-DE94-5F30-3492-FF5E910B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D83C15E-A696-426D-BAC5-D79F4A104580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7</a:t>
            </a:fld>
            <a:endParaRPr kumimoji="0" lang="zh-TW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C4EE58C-704C-A9E8-AD7C-F37E9F0F4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zh-TW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altLang="zh-TW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en-US" altLang="zh-TW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altLang="zh-TW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這不公平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?”</a:t>
            </a:r>
            <a:r>
              <a:rPr lang="zh-TW" altLang="en-US" sz="4000" b="1" i="1" u="sng" dirty="0">
                <a:solidFill>
                  <a:srgbClr val="0000FF"/>
                </a:solidFill>
                <a:latin typeface="新細明體" charset="-120"/>
              </a:rPr>
              <a:t/>
            </a:r>
            <a:br>
              <a:rPr lang="zh-TW" altLang="en-US" sz="4000" b="1" i="1" u="sng" dirty="0">
                <a:solidFill>
                  <a:srgbClr val="0000FF"/>
                </a:solidFill>
                <a:latin typeface="新細明體" charset="-120"/>
              </a:rPr>
            </a:b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zh-TW" altLang="en-US" sz="4000" dirty="0">
              <a:latin typeface="Georgia" pitchFamily="18" charset="0"/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8766CE0-B0AA-281D-8526-9936DBB69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zh-TW" altLang="en-US"/>
          </a:p>
        </p:txBody>
      </p:sp>
      <p:sp>
        <p:nvSpPr>
          <p:cNvPr id="12293" name="矩形 6">
            <a:extLst>
              <a:ext uri="{FF2B5EF4-FFF2-40B4-BE49-F238E27FC236}">
                <a16:creationId xmlns:a16="http://schemas.microsoft.com/office/drawing/2014/main" id="{C4DB6393-3B75-A82C-17C6-C5AEC01F5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589588"/>
            <a:ext cx="518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</a:rPr>
              <a:t>Photo</a:t>
            </a:r>
            <a:r>
              <a:rPr lang="zh-TW" altLang="en-US" sz="1800" b="1">
                <a:solidFill>
                  <a:srgbClr val="FF0000"/>
                </a:solidFill>
              </a:rPr>
              <a:t>：</a:t>
            </a:r>
            <a:r>
              <a:rPr lang="en-US" altLang="zh-TW" sz="1800" b="1">
                <a:solidFill>
                  <a:srgbClr val="FF0000"/>
                </a:solidFill>
                <a:hlinkClick r:id="rId3"/>
              </a:rPr>
              <a:t>DKunert</a:t>
            </a:r>
            <a:r>
              <a:rPr lang="en-US" altLang="zh-TW" sz="1800" b="1">
                <a:solidFill>
                  <a:srgbClr val="FF0000"/>
                </a:solidFill>
              </a:rPr>
              <a:t>, CC Licensed.</a:t>
            </a:r>
          </a:p>
        </p:txBody>
      </p:sp>
      <p:pic>
        <p:nvPicPr>
          <p:cNvPr id="12294" name="Picture 2" descr="Psychology, Subconscious Mind, Perception, Personality">
            <a:extLst>
              <a:ext uri="{FF2B5EF4-FFF2-40B4-BE49-F238E27FC236}">
                <a16:creationId xmlns:a16="http://schemas.microsoft.com/office/drawing/2014/main" id="{CD1FD321-5DEE-A67C-D60C-E2968F90E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962150"/>
            <a:ext cx="32924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5">
            <a:extLst>
              <a:ext uri="{FF2B5EF4-FFF2-40B4-BE49-F238E27FC236}">
                <a16:creationId xmlns:a16="http://schemas.microsoft.com/office/drawing/2014/main" id="{C86C9728-15C6-43F7-9BE3-B2645D07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33FED15-41DE-4664-9978-8E65F8E3F13E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kumimoji="0" lang="zh-TW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63922C3-9602-6858-7CE6-CE752BCC4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9632" y="836712"/>
            <a:ext cx="7543800" cy="704850"/>
          </a:xfrm>
        </p:spPr>
        <p:txBody>
          <a:bodyPr/>
          <a:lstStyle/>
          <a:p>
            <a:pPr>
              <a:defRPr/>
            </a:pPr>
            <a:r>
              <a:rPr lang="en-US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en-US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你眼中的</a:t>
            </a:r>
            <a:r>
              <a:rPr lang="zh-TW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特殊需求學生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charset="-120"/>
              </a:rPr>
              <a:t/>
            </a:r>
            <a:b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charset="-120"/>
              </a:rPr>
            </a:b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E794FBE-DAEF-4377-AE22-50B3C8DC9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9113" y="5305425"/>
            <a:ext cx="76200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0000"/>
                </a:solidFill>
              </a:rPr>
              <a:t>Photo</a:t>
            </a:r>
            <a:r>
              <a:rPr lang="zh-TW" altLang="zh-TW" sz="1800" b="1" u="sng">
                <a:solidFill>
                  <a:srgbClr val="FF0000"/>
                </a:solidFill>
              </a:rPr>
              <a:t>：</a:t>
            </a:r>
            <a:r>
              <a:rPr lang="en-US" altLang="zh-TW" sz="1800" u="sng">
                <a:solidFill>
                  <a:srgbClr val="FF0000"/>
                </a:solidFill>
                <a:hlinkClick r:id="rId3"/>
              </a:rPr>
              <a:t>Alex Grech</a:t>
            </a:r>
            <a:r>
              <a:rPr lang="en-US" altLang="zh-TW" sz="1800" b="1" u="sng">
                <a:solidFill>
                  <a:srgbClr val="FF0000"/>
                </a:solidFill>
              </a:rPr>
              <a:t>, CC Licensed.</a:t>
            </a:r>
            <a:endParaRPr lang="zh-TW" altLang="zh-TW" sz="1800">
              <a:solidFill>
                <a:srgbClr val="FF0000"/>
              </a:solidFill>
            </a:endParaRPr>
          </a:p>
        </p:txBody>
      </p:sp>
      <p:pic>
        <p:nvPicPr>
          <p:cNvPr id="14341" name="圖片 2">
            <a:extLst>
              <a:ext uri="{FF2B5EF4-FFF2-40B4-BE49-F238E27FC236}">
                <a16:creationId xmlns:a16="http://schemas.microsoft.com/office/drawing/2014/main" id="{C1AC1425-E4E8-6F30-C24A-B4539BA91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849438"/>
            <a:ext cx="5200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5">
            <a:extLst>
              <a:ext uri="{FF2B5EF4-FFF2-40B4-BE49-F238E27FC236}">
                <a16:creationId xmlns:a16="http://schemas.microsoft.com/office/drawing/2014/main" id="{DF35DF4D-37D5-0A0E-A569-6E2468CD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FD899D0-693A-41E4-841F-899742EAD2A4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kumimoji="0" lang="zh-TW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7DB0405-830A-3CBC-C7DC-0BC3061D2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B898A38-C508-ABF5-B18A-E9339FEBB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97EB1002-B5B4-BFC6-47E7-30CECA580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5589588"/>
            <a:ext cx="470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 b="1" u="sng">
                <a:solidFill>
                  <a:srgbClr val="FF3300"/>
                </a:solidFill>
                <a:hlinkClick r:id="rId3"/>
              </a:rPr>
              <a:t>PublicDomainPictures</a:t>
            </a:r>
            <a:r>
              <a:rPr lang="en-US" altLang="zh-TW" sz="1800" b="1" u="sng">
                <a:solidFill>
                  <a:srgbClr val="FF3300"/>
                </a:solidFill>
                <a:hlinkClick r:id="rId4"/>
              </a:rPr>
              <a:t>,</a:t>
            </a:r>
            <a:r>
              <a:rPr lang="en-US" altLang="zh-TW" sz="1800" b="1" u="sng">
                <a:solidFill>
                  <a:srgbClr val="FF3300"/>
                </a:solidFill>
              </a:rPr>
              <a:t>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8752D2D-5F07-3110-D8FA-1095E8F78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33400"/>
            <a:ext cx="6335713" cy="1816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  <a:t/>
            </a:r>
            <a:br>
              <a:rPr lang="en-US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</a:b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適應的融合</a:t>
            </a:r>
            <a:endParaRPr lang="zh-TW" altLang="en-US" sz="4000" b="1" u="sng" dirty="0">
              <a:solidFill>
                <a:srgbClr val="C00000"/>
              </a:solidFill>
              <a:latin typeface="新細明體" panose="02020500000000000000" pitchFamily="18" charset="-120"/>
            </a:endParaRPr>
          </a:p>
          <a:p>
            <a:pPr algn="ctr" eaLnBrk="1" hangingPunct="1">
              <a:defRPr/>
            </a:pPr>
            <a:endParaRPr lang="zh-TW" altLang="en-US" sz="4000" b="1" u="sng" dirty="0">
              <a:solidFill>
                <a:srgbClr val="C0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18439" name="AutoShape 2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084FBC21-FA6B-EF06-5EF5-685C0F64CF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18440" name="AutoShape 4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B8345E31-7F39-781E-F1C5-E7CD2F90AC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18441" name="Picture 2" descr="æ²³é©¬, ç, ç©å·, é´å½±, æé´, é», ç½, çªå°, èæ¯, å£çº¸, ä¼¤å¿, å, å¿è®°äº">
            <a:extLst>
              <a:ext uri="{FF2B5EF4-FFF2-40B4-BE49-F238E27FC236}">
                <a16:creationId xmlns:a16="http://schemas.microsoft.com/office/drawing/2014/main" id="{066EE3D3-2C8D-1C83-EEDF-5EB081E60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005013"/>
            <a:ext cx="494188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1472</TotalTime>
  <Words>1593</Words>
  <Application>Microsoft Office PowerPoint</Application>
  <PresentationFormat>如螢幕大小 (4:3)</PresentationFormat>
  <Paragraphs>404</Paragraphs>
  <Slides>69</Slides>
  <Notes>69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69</vt:i4>
      </vt:variant>
    </vt:vector>
  </HeadingPairs>
  <TitlesOfParts>
    <vt:vector size="80" baseType="lpstr">
      <vt:lpstr>新細明體</vt:lpstr>
      <vt:lpstr>Arial</vt:lpstr>
      <vt:lpstr>Brush Script MT</vt:lpstr>
      <vt:lpstr>Calibri</vt:lpstr>
      <vt:lpstr>Garamond</vt:lpstr>
      <vt:lpstr>Georgia</vt:lpstr>
      <vt:lpstr>Segoe UI Historic</vt:lpstr>
      <vt:lpstr>Times New Roman</vt:lpstr>
      <vt:lpstr>Wingdings</vt:lpstr>
      <vt:lpstr>Strategic</vt:lpstr>
      <vt:lpstr>1_Strategic</vt:lpstr>
      <vt:lpstr>PowerPoint 簡報</vt:lpstr>
      <vt:lpstr>PowerPoint 簡報</vt:lpstr>
      <vt:lpstr>  </vt:lpstr>
      <vt:lpstr>PowerPoint 簡報</vt:lpstr>
      <vt:lpstr>PowerPoint 簡報</vt:lpstr>
      <vt:lpstr>PowerPoint 簡報</vt:lpstr>
      <vt:lpstr>   § “這不公平?”  </vt:lpstr>
      <vt:lpstr>  §你眼中的特殊需求學生  </vt:lpstr>
      <vt:lpstr>  </vt:lpstr>
      <vt:lpstr> §人際關係的融合</vt:lpstr>
      <vt:lpstr>  </vt:lpstr>
      <vt:lpstr>PowerPoint 簡報</vt:lpstr>
      <vt:lpstr>PowerPoint 簡報</vt:lpstr>
      <vt:lpstr>  </vt:lpstr>
      <vt:lpstr>PowerPoint 簡報</vt:lpstr>
      <vt:lpstr>  </vt:lpstr>
      <vt:lpstr>PowerPoint 簡報</vt:lpstr>
      <vt:lpstr>PowerPoint 簡報</vt:lpstr>
      <vt:lpstr>PowerPoint 簡報</vt:lpstr>
      <vt:lpstr>PowerPoint 簡報</vt:lpstr>
      <vt:lpstr>  </vt:lpstr>
      <vt:lpstr>PowerPoint 簡報</vt:lpstr>
      <vt:lpstr> </vt:lpstr>
      <vt:lpstr>PowerPoint 簡報</vt:lpstr>
      <vt:lpstr>  </vt:lpstr>
      <vt:lpstr>PowerPoint 簡報</vt:lpstr>
      <vt:lpstr>PowerPoint 簡報</vt:lpstr>
      <vt:lpstr>PowerPoint 簡報</vt:lpstr>
      <vt:lpstr>  </vt:lpstr>
      <vt:lpstr>PowerPoint 簡報</vt:lpstr>
      <vt:lpstr>PowerPoint 簡報</vt:lpstr>
      <vt:lpstr> §心智程度與性之間的考量</vt:lpstr>
      <vt:lpstr>PowerPoint 簡報</vt:lpstr>
      <vt:lpstr>PowerPoint 簡報</vt:lpstr>
      <vt:lpstr>PowerPoint 簡報</vt:lpstr>
      <vt:lpstr>  §敏感對方的感受 </vt:lpstr>
      <vt:lpstr>  </vt:lpstr>
      <vt:lpstr>§留意對於性的過度注意</vt:lpstr>
      <vt:lpstr>  </vt:lpstr>
      <vt:lpstr>PowerPoint 簡報</vt:lpstr>
      <vt:lpstr>PowerPoint 簡報</vt:lpstr>
      <vt:lpstr>PowerPoint 簡報</vt:lpstr>
      <vt:lpstr>PowerPoint 簡報</vt:lpstr>
      <vt:lpstr>PowerPoint 簡報</vt:lpstr>
      <vt:lpstr>  </vt:lpstr>
      <vt:lpstr>PowerPoint 簡報</vt:lpstr>
      <vt:lpstr>PowerPoint 簡報</vt:lpstr>
      <vt:lpstr>PowerPoint 簡報</vt:lpstr>
      <vt:lpstr>§喜歡vs愛vs尊重</vt:lpstr>
      <vt:lpstr>PowerPoint 簡報</vt:lpstr>
      <vt:lpstr>王意中臨床心理師 (臨床心理師證書:心理字第 000248 號) </vt:lpstr>
      <vt:lpstr>PowerPoint 簡報</vt:lpstr>
      <vt:lpstr>《好痛，但能跟誰說？──陪伴自閉兒、亞斯兒等特殊孩子走出霸凌的傷》 </vt:lpstr>
      <vt:lpstr>PowerPoint 簡報</vt:lpstr>
      <vt:lpstr>PowerPoint 簡報</vt:lpstr>
      <vt:lpstr>王意中《親愛的少年》Podcast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WYC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情緒障礙學生 之輔導與班級經營</dc:title>
  <dc:creator>WYC</dc:creator>
  <cp:lastModifiedBy>username</cp:lastModifiedBy>
  <cp:revision>282</cp:revision>
  <cp:lastPrinted>1601-01-01T00:00:00Z</cp:lastPrinted>
  <dcterms:created xsi:type="dcterms:W3CDTF">2008-12-22T15:42:16Z</dcterms:created>
  <dcterms:modified xsi:type="dcterms:W3CDTF">2023-05-08T11:08:31Z</dcterms:modified>
</cp:coreProperties>
</file>