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1045" r:id="rId4"/>
    <p:sldId id="265" r:id="rId5"/>
    <p:sldId id="1031" r:id="rId6"/>
    <p:sldId id="258" r:id="rId7"/>
    <p:sldId id="1459" r:id="rId8"/>
    <p:sldId id="898" r:id="rId9"/>
    <p:sldId id="899" r:id="rId10"/>
    <p:sldId id="1066" r:id="rId11"/>
    <p:sldId id="1069" r:id="rId12"/>
    <p:sldId id="1071" r:id="rId13"/>
    <p:sldId id="1476" r:id="rId14"/>
    <p:sldId id="1479" r:id="rId15"/>
    <p:sldId id="1439" r:id="rId16"/>
    <p:sldId id="1358" r:id="rId17"/>
    <p:sldId id="1070" r:id="rId18"/>
    <p:sldId id="1475" r:id="rId19"/>
    <p:sldId id="1256" r:id="rId20"/>
    <p:sldId id="1257" r:id="rId21"/>
    <p:sldId id="1217" r:id="rId22"/>
    <p:sldId id="1220" r:id="rId23"/>
    <p:sldId id="1221" r:id="rId24"/>
    <p:sldId id="1222" r:id="rId25"/>
    <p:sldId id="1223" r:id="rId26"/>
    <p:sldId id="1224" r:id="rId27"/>
    <p:sldId id="1225" r:id="rId28"/>
    <p:sldId id="1229" r:id="rId29"/>
    <p:sldId id="1337" r:id="rId30"/>
    <p:sldId id="1452" r:id="rId31"/>
    <p:sldId id="1230" r:id="rId32"/>
    <p:sldId id="1231" r:id="rId33"/>
    <p:sldId id="1235" r:id="rId34"/>
    <p:sldId id="1233" r:id="rId35"/>
    <p:sldId id="1234" r:id="rId36"/>
    <p:sldId id="1236" r:id="rId37"/>
    <p:sldId id="1237" r:id="rId38"/>
    <p:sldId id="1238" r:id="rId39"/>
    <p:sldId id="1242" r:id="rId40"/>
    <p:sldId id="1243" r:id="rId41"/>
    <p:sldId id="1244" r:id="rId42"/>
    <p:sldId id="1318" r:id="rId43"/>
    <p:sldId id="1319" r:id="rId44"/>
    <p:sldId id="1470" r:id="rId45"/>
    <p:sldId id="1472" r:id="rId46"/>
    <p:sldId id="1343" r:id="rId47"/>
    <p:sldId id="1342" r:id="rId48"/>
    <p:sldId id="1060" r:id="rId49"/>
    <p:sldId id="889" r:id="rId50"/>
    <p:sldId id="1074" r:id="rId51"/>
    <p:sldId id="1062" r:id="rId52"/>
    <p:sldId id="1462" r:id="rId53"/>
    <p:sldId id="915" r:id="rId54"/>
    <p:sldId id="921" r:id="rId55"/>
    <p:sldId id="922" r:id="rId56"/>
    <p:sldId id="923" r:id="rId57"/>
    <p:sldId id="936" r:id="rId58"/>
    <p:sldId id="1465" r:id="rId59"/>
    <p:sldId id="1466" r:id="rId60"/>
    <p:sldId id="1011" r:id="rId61"/>
    <p:sldId id="1485" r:id="rId62"/>
    <p:sldId id="1464" r:id="rId63"/>
    <p:sldId id="1486" r:id="rId64"/>
    <p:sldId id="1046" r:id="rId65"/>
    <p:sldId id="1461" r:id="rId66"/>
    <p:sldId id="270" r:id="rId67"/>
  </p:sldIdLst>
  <p:sldSz cx="18288000" cy="10287000"/>
  <p:notesSz cx="6858000" cy="9144000"/>
  <p:embeddedFontLst>
    <p:embeddedFont>
      <p:font typeface="Cambria Math" panose="02040503050406030204" pitchFamily="18" charset="0"/>
      <p:regular r:id="rId69"/>
    </p:embeddedFont>
    <p:embeddedFont>
      <p:font typeface="Bauhaus 93" panose="04030905020B02020C02" pitchFamily="82" charset="0"/>
      <p:regular r:id="rId70"/>
    </p:embeddedFont>
    <p:embeddedFont>
      <p:font typeface="標楷體" panose="03000509000000000000" pitchFamily="65" charset="-12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Tahoma" panose="020B0604030504040204" pitchFamily="34" charset="0"/>
      <p:regular r:id="rId76"/>
      <p:bold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2" autoAdjust="0"/>
    <p:restoredTop sz="94622" autoAdjust="0"/>
  </p:normalViewPr>
  <p:slideViewPr>
    <p:cSldViewPr>
      <p:cViewPr varScale="1">
        <p:scale>
          <a:sx n="49" d="100"/>
          <a:sy n="49" d="100"/>
        </p:scale>
        <p:origin x="5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&#25976;&#23416;&#25945;&#23416;&#29031;&#29255;/&#28779;&#36554;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&#25976;&#23416;&#25945;&#23416;&#29031;&#29255;/&#28779;&#36554;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D8ACD6-0669-43A8-90EB-A80645E3A8D0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4DDE232-6DB0-4C3A-96E9-454C9C28EE14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hlinkClick xmlns:r="http://schemas.openxmlformats.org/officeDocument/2006/relationships" r:id="rId1" action="ppaction://hlinkfile"/>
            </a:rPr>
            <a:t>搭火車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518FDB-E0E3-460C-9874-EFC3C3706E88}" type="parTrans" cxnId="{C39FE191-EC60-4F24-B5FB-847A1023B67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F485E9-7C91-4ED6-BFEE-29BC9E231134}" type="sibTrans" cxnId="{C39FE191-EC60-4F24-B5FB-847A1023B67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203F8DB-EC50-4EE1-82C8-93673D94C72F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統計表格</a:t>
          </a:r>
        </a:p>
      </dgm:t>
    </dgm:pt>
    <dgm:pt modelId="{B64C7922-BB17-4D6F-85BE-E6949DCC32A7}" type="parTrans" cxnId="{E1C2E1F0-9BFD-4D02-9C56-11075DE67C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40655A2-8BFC-470C-984F-E8AA5540EC5A}" type="sibTrans" cxnId="{E1C2E1F0-9BFD-4D02-9C56-11075DE67C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407DE6-E866-4102-B1FB-9D276E34D59F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時刻表</a:t>
          </a:r>
        </a:p>
      </dgm:t>
    </dgm:pt>
    <dgm:pt modelId="{86B94C96-752A-49B4-AE15-8E6C9FC7017F}" type="parTrans" cxnId="{723F281B-2A86-4E06-BFB8-99966537DB0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1B3021-3E9D-404B-80A3-7BDC837387D7}" type="sibTrans" cxnId="{723F281B-2A86-4E06-BFB8-99966537DB0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2C7171-38D6-4183-87D5-6F77601E4543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購票</a:t>
          </a:r>
        </a:p>
      </dgm:t>
    </dgm:pt>
    <dgm:pt modelId="{FCEBE8DD-BEDC-42DF-9E96-18D4397CF808}" type="parTrans" cxnId="{D2A5EC1B-AD3A-40F1-95DB-996503473E0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1455EE-A6F7-4636-922D-388EA16108AE}" type="sibTrans" cxnId="{D2A5EC1B-AD3A-40F1-95DB-996503473E0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7FE024-CF6E-4154-8994-2A2A7F91F90D}">
      <dgm:prSet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規畫</a:t>
          </a:r>
        </a:p>
      </dgm:t>
    </dgm:pt>
    <dgm:pt modelId="{2988D85A-C8E1-4BED-AF36-B0683563E873}" type="parTrans" cxnId="{7651DA9F-AA4D-4B4D-B432-347C58B0651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AB5694-6DFD-4F61-BC1D-3004E1122890}" type="sibTrans" cxnId="{7651DA9F-AA4D-4B4D-B432-347C58B0651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1EB6B2-431C-4C3C-9B8F-09D50F07A962}" type="pres">
      <dgm:prSet presAssocID="{1ED8ACD6-0669-43A8-90EB-A80645E3A8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37D0579-3A33-4DEB-BC40-C8228E318D8E}" type="pres">
      <dgm:prSet presAssocID="{74DDE232-6DB0-4C3A-96E9-454C9C28EE14}" presName="hierRoot1" presStyleCnt="0">
        <dgm:presLayoutVars>
          <dgm:hierBranch val="init"/>
        </dgm:presLayoutVars>
      </dgm:prSet>
      <dgm:spPr/>
    </dgm:pt>
    <dgm:pt modelId="{51ED7AAD-1567-4047-ABB5-10CC204DA9F7}" type="pres">
      <dgm:prSet presAssocID="{74DDE232-6DB0-4C3A-96E9-454C9C28EE14}" presName="rootComposite1" presStyleCnt="0"/>
      <dgm:spPr/>
    </dgm:pt>
    <dgm:pt modelId="{6816E840-E642-49C1-AA0C-0D2B0D6885C7}" type="pres">
      <dgm:prSet presAssocID="{74DDE232-6DB0-4C3A-96E9-454C9C28EE1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C0CD8DB-83A5-42DF-A155-C786CFECFC12}" type="pres">
      <dgm:prSet presAssocID="{74DDE232-6DB0-4C3A-96E9-454C9C28EE14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1A5BD899-17EE-47F3-8991-EBF049C23EE6}" type="pres">
      <dgm:prSet presAssocID="{74DDE232-6DB0-4C3A-96E9-454C9C28EE14}" presName="hierChild2" presStyleCnt="0"/>
      <dgm:spPr/>
    </dgm:pt>
    <dgm:pt modelId="{4EE7CCEA-5F88-45FF-81B9-32C65670261C}" type="pres">
      <dgm:prSet presAssocID="{B64C7922-BB17-4D6F-85BE-E6949DCC32A7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0C7C392B-626A-4AFD-9563-AAD9D5AEE4B3}" type="pres">
      <dgm:prSet presAssocID="{4203F8DB-EC50-4EE1-82C8-93673D94C72F}" presName="hierRoot2" presStyleCnt="0">
        <dgm:presLayoutVars>
          <dgm:hierBranch val="init"/>
        </dgm:presLayoutVars>
      </dgm:prSet>
      <dgm:spPr/>
    </dgm:pt>
    <dgm:pt modelId="{069851DF-F240-4AAA-8B7A-1F8E0C6E8B03}" type="pres">
      <dgm:prSet presAssocID="{4203F8DB-EC50-4EE1-82C8-93673D94C72F}" presName="rootComposite" presStyleCnt="0"/>
      <dgm:spPr/>
    </dgm:pt>
    <dgm:pt modelId="{083A8754-30FA-428A-96D7-CBD6B51CB581}" type="pres">
      <dgm:prSet presAssocID="{4203F8DB-EC50-4EE1-82C8-93673D94C72F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1B2DEDD-ADDE-41D2-B94E-9FCCD2050883}" type="pres">
      <dgm:prSet presAssocID="{4203F8DB-EC50-4EE1-82C8-93673D94C72F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BD3C8CDF-0285-40B2-8F3D-58A2F58C7E18}" type="pres">
      <dgm:prSet presAssocID="{4203F8DB-EC50-4EE1-82C8-93673D94C72F}" presName="hierChild4" presStyleCnt="0"/>
      <dgm:spPr/>
    </dgm:pt>
    <dgm:pt modelId="{0D4365EA-2B5B-48AC-AC19-F89C77018FD9}" type="pres">
      <dgm:prSet presAssocID="{4203F8DB-EC50-4EE1-82C8-93673D94C72F}" presName="hierChild5" presStyleCnt="0"/>
      <dgm:spPr/>
    </dgm:pt>
    <dgm:pt modelId="{CBB5854F-6504-46D7-A3FC-03868885D785}" type="pres">
      <dgm:prSet presAssocID="{86B94C96-752A-49B4-AE15-8E6C9FC7017F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EBE5FC21-56B5-4FBE-9FFF-0C0AABF045CA}" type="pres">
      <dgm:prSet presAssocID="{10407DE6-E866-4102-B1FB-9D276E34D59F}" presName="hierRoot2" presStyleCnt="0">
        <dgm:presLayoutVars>
          <dgm:hierBranch val="init"/>
        </dgm:presLayoutVars>
      </dgm:prSet>
      <dgm:spPr/>
    </dgm:pt>
    <dgm:pt modelId="{C643EA40-651B-4BC3-B291-F38B1B0D81E0}" type="pres">
      <dgm:prSet presAssocID="{10407DE6-E866-4102-B1FB-9D276E34D59F}" presName="rootComposite" presStyleCnt="0"/>
      <dgm:spPr/>
    </dgm:pt>
    <dgm:pt modelId="{E25B1E3C-EFB0-4B90-807D-AD41CBF4B5FA}" type="pres">
      <dgm:prSet presAssocID="{10407DE6-E866-4102-B1FB-9D276E34D59F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34F8CFA-FD74-4F04-BB81-FE79BF555BE6}" type="pres">
      <dgm:prSet presAssocID="{10407DE6-E866-4102-B1FB-9D276E34D59F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5B0B3901-B774-45D6-9F75-CDBC044BC1DD}" type="pres">
      <dgm:prSet presAssocID="{10407DE6-E866-4102-B1FB-9D276E34D59F}" presName="hierChild4" presStyleCnt="0"/>
      <dgm:spPr/>
    </dgm:pt>
    <dgm:pt modelId="{1B73A837-0A4E-4F77-BC87-6B1ABC2B4079}" type="pres">
      <dgm:prSet presAssocID="{10407DE6-E866-4102-B1FB-9D276E34D59F}" presName="hierChild5" presStyleCnt="0"/>
      <dgm:spPr/>
    </dgm:pt>
    <dgm:pt modelId="{C866E528-F8FD-41ED-BC4C-FFD4BDB72640}" type="pres">
      <dgm:prSet presAssocID="{FCEBE8DD-BEDC-42DF-9E96-18D4397CF808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CF49EB20-9472-4C04-8F04-71CB6C9BA776}" type="pres">
      <dgm:prSet presAssocID="{572C7171-38D6-4183-87D5-6F77601E4543}" presName="hierRoot2" presStyleCnt="0">
        <dgm:presLayoutVars>
          <dgm:hierBranch val="init"/>
        </dgm:presLayoutVars>
      </dgm:prSet>
      <dgm:spPr/>
    </dgm:pt>
    <dgm:pt modelId="{BB1A76FB-B5F3-4FAD-B74F-1A9C29370C85}" type="pres">
      <dgm:prSet presAssocID="{572C7171-38D6-4183-87D5-6F77601E4543}" presName="rootComposite" presStyleCnt="0"/>
      <dgm:spPr/>
    </dgm:pt>
    <dgm:pt modelId="{CF417166-AFAA-4A31-B3CC-C24D35594042}" type="pres">
      <dgm:prSet presAssocID="{572C7171-38D6-4183-87D5-6F77601E4543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3370D55-BED1-4759-A76B-F8CAA873B24D}" type="pres">
      <dgm:prSet presAssocID="{572C7171-38D6-4183-87D5-6F77601E4543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B8D4EC17-1019-426F-B408-DCF36A4A29C5}" type="pres">
      <dgm:prSet presAssocID="{572C7171-38D6-4183-87D5-6F77601E4543}" presName="hierChild4" presStyleCnt="0"/>
      <dgm:spPr/>
    </dgm:pt>
    <dgm:pt modelId="{88C9AA6D-2AC1-4E52-A804-6453EDDAF5BA}" type="pres">
      <dgm:prSet presAssocID="{572C7171-38D6-4183-87D5-6F77601E4543}" presName="hierChild5" presStyleCnt="0"/>
      <dgm:spPr/>
    </dgm:pt>
    <dgm:pt modelId="{B40471F2-144C-4B76-B4E0-DA0D3C545EFD}" type="pres">
      <dgm:prSet presAssocID="{2988D85A-C8E1-4BED-AF36-B0683563E873}" presName="Name37" presStyleLbl="parChTrans1D2" presStyleIdx="3" presStyleCnt="4"/>
      <dgm:spPr/>
      <dgm:t>
        <a:bodyPr/>
        <a:lstStyle/>
        <a:p>
          <a:endParaRPr lang="zh-TW" altLang="en-US"/>
        </a:p>
      </dgm:t>
    </dgm:pt>
    <dgm:pt modelId="{3BC30114-087C-4C8F-9FBF-C77FD4DCC39C}" type="pres">
      <dgm:prSet presAssocID="{BB7FE024-CF6E-4154-8994-2A2A7F91F90D}" presName="hierRoot2" presStyleCnt="0">
        <dgm:presLayoutVars>
          <dgm:hierBranch val="init"/>
        </dgm:presLayoutVars>
      </dgm:prSet>
      <dgm:spPr/>
    </dgm:pt>
    <dgm:pt modelId="{9A81B9DF-EFAF-4D2C-960E-B31DB0CC5621}" type="pres">
      <dgm:prSet presAssocID="{BB7FE024-CF6E-4154-8994-2A2A7F91F90D}" presName="rootComposite" presStyleCnt="0"/>
      <dgm:spPr/>
    </dgm:pt>
    <dgm:pt modelId="{3F32AC82-74D9-4E72-8885-8970259C5969}" type="pres">
      <dgm:prSet presAssocID="{BB7FE024-CF6E-4154-8994-2A2A7F91F90D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4DF684E-6882-4D74-8F38-987A4F0C2BDB}" type="pres">
      <dgm:prSet presAssocID="{BB7FE024-CF6E-4154-8994-2A2A7F91F90D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F4F7D8B0-AD83-4103-8338-0FC2C0AD72EF}" type="pres">
      <dgm:prSet presAssocID="{BB7FE024-CF6E-4154-8994-2A2A7F91F90D}" presName="hierChild4" presStyleCnt="0"/>
      <dgm:spPr/>
    </dgm:pt>
    <dgm:pt modelId="{F4C187AA-6D3C-4823-A696-4095D07EFD8D}" type="pres">
      <dgm:prSet presAssocID="{BB7FE024-CF6E-4154-8994-2A2A7F91F90D}" presName="hierChild5" presStyleCnt="0"/>
      <dgm:spPr/>
    </dgm:pt>
    <dgm:pt modelId="{43C0034A-4312-4D15-8C8B-B7985CFFFF01}" type="pres">
      <dgm:prSet presAssocID="{74DDE232-6DB0-4C3A-96E9-454C9C28EE14}" presName="hierChild3" presStyleCnt="0"/>
      <dgm:spPr/>
    </dgm:pt>
  </dgm:ptLst>
  <dgm:cxnLst>
    <dgm:cxn modelId="{713C798E-B233-4D12-BFD6-B98E7460CD4C}" type="presOf" srcId="{BB7FE024-CF6E-4154-8994-2A2A7F91F90D}" destId="{64DF684E-6882-4D74-8F38-987A4F0C2BDB}" srcOrd="1" destOrd="0" presId="urn:microsoft.com/office/officeart/2005/8/layout/orgChart1"/>
    <dgm:cxn modelId="{74EF935A-E587-4460-889B-410CD0039CE4}" type="presOf" srcId="{1ED8ACD6-0669-43A8-90EB-A80645E3A8D0}" destId="{571EB6B2-431C-4C3C-9B8F-09D50F07A962}" srcOrd="0" destOrd="0" presId="urn:microsoft.com/office/officeart/2005/8/layout/orgChart1"/>
    <dgm:cxn modelId="{77A19A76-81F8-48B3-8ADA-75E0A9FE23F1}" type="presOf" srcId="{86B94C96-752A-49B4-AE15-8E6C9FC7017F}" destId="{CBB5854F-6504-46D7-A3FC-03868885D785}" srcOrd="0" destOrd="0" presId="urn:microsoft.com/office/officeart/2005/8/layout/orgChart1"/>
    <dgm:cxn modelId="{1888863A-B0FA-4B97-BC1D-B63A348E23F4}" type="presOf" srcId="{FCEBE8DD-BEDC-42DF-9E96-18D4397CF808}" destId="{C866E528-F8FD-41ED-BC4C-FFD4BDB72640}" srcOrd="0" destOrd="0" presId="urn:microsoft.com/office/officeart/2005/8/layout/orgChart1"/>
    <dgm:cxn modelId="{C73875BE-3FE4-4811-BF8E-AB779B2E0EDA}" type="presOf" srcId="{BB7FE024-CF6E-4154-8994-2A2A7F91F90D}" destId="{3F32AC82-74D9-4E72-8885-8970259C5969}" srcOrd="0" destOrd="0" presId="urn:microsoft.com/office/officeart/2005/8/layout/orgChart1"/>
    <dgm:cxn modelId="{6C27BA6D-8D37-48A1-B625-D717E2E2990C}" type="presOf" srcId="{10407DE6-E866-4102-B1FB-9D276E34D59F}" destId="{E25B1E3C-EFB0-4B90-807D-AD41CBF4B5FA}" srcOrd="0" destOrd="0" presId="urn:microsoft.com/office/officeart/2005/8/layout/orgChart1"/>
    <dgm:cxn modelId="{CF14EA12-CA6F-497F-89A1-32C33F58FFEE}" type="presOf" srcId="{4203F8DB-EC50-4EE1-82C8-93673D94C72F}" destId="{083A8754-30FA-428A-96D7-CBD6B51CB581}" srcOrd="0" destOrd="0" presId="urn:microsoft.com/office/officeart/2005/8/layout/orgChart1"/>
    <dgm:cxn modelId="{D3E17CD8-FF20-410B-A4D0-980566C0888D}" type="presOf" srcId="{74DDE232-6DB0-4C3A-96E9-454C9C28EE14}" destId="{6816E840-E642-49C1-AA0C-0D2B0D6885C7}" srcOrd="0" destOrd="0" presId="urn:microsoft.com/office/officeart/2005/8/layout/orgChart1"/>
    <dgm:cxn modelId="{92B72DAB-4055-46CB-B27C-C934D635C133}" type="presOf" srcId="{74DDE232-6DB0-4C3A-96E9-454C9C28EE14}" destId="{5C0CD8DB-83A5-42DF-A155-C786CFECFC12}" srcOrd="1" destOrd="0" presId="urn:microsoft.com/office/officeart/2005/8/layout/orgChart1"/>
    <dgm:cxn modelId="{37B0C1C8-D671-4C79-AC3F-A1C4EC6D12A5}" type="presOf" srcId="{4203F8DB-EC50-4EE1-82C8-93673D94C72F}" destId="{81B2DEDD-ADDE-41D2-B94E-9FCCD2050883}" srcOrd="1" destOrd="0" presId="urn:microsoft.com/office/officeart/2005/8/layout/orgChart1"/>
    <dgm:cxn modelId="{45E23884-709D-4C18-8F23-2C7C70D65C17}" type="presOf" srcId="{2988D85A-C8E1-4BED-AF36-B0683563E873}" destId="{B40471F2-144C-4B76-B4E0-DA0D3C545EFD}" srcOrd="0" destOrd="0" presId="urn:microsoft.com/office/officeart/2005/8/layout/orgChart1"/>
    <dgm:cxn modelId="{723F281B-2A86-4E06-BFB8-99966537DB01}" srcId="{74DDE232-6DB0-4C3A-96E9-454C9C28EE14}" destId="{10407DE6-E866-4102-B1FB-9D276E34D59F}" srcOrd="1" destOrd="0" parTransId="{86B94C96-752A-49B4-AE15-8E6C9FC7017F}" sibTransId="{191B3021-3E9D-404B-80A3-7BDC837387D7}"/>
    <dgm:cxn modelId="{7651DA9F-AA4D-4B4D-B432-347C58B06510}" srcId="{74DDE232-6DB0-4C3A-96E9-454C9C28EE14}" destId="{BB7FE024-CF6E-4154-8994-2A2A7F91F90D}" srcOrd="3" destOrd="0" parTransId="{2988D85A-C8E1-4BED-AF36-B0683563E873}" sibTransId="{5CAB5694-6DFD-4F61-BC1D-3004E1122890}"/>
    <dgm:cxn modelId="{8AA6E669-7EFE-4364-A420-B7A2E554D2F1}" type="presOf" srcId="{572C7171-38D6-4183-87D5-6F77601E4543}" destId="{63370D55-BED1-4759-A76B-F8CAA873B24D}" srcOrd="1" destOrd="0" presId="urn:microsoft.com/office/officeart/2005/8/layout/orgChart1"/>
    <dgm:cxn modelId="{F18C0EBB-0B28-4EFE-B3E6-05B0EB8CDFEB}" type="presOf" srcId="{572C7171-38D6-4183-87D5-6F77601E4543}" destId="{CF417166-AFAA-4A31-B3CC-C24D35594042}" srcOrd="0" destOrd="0" presId="urn:microsoft.com/office/officeart/2005/8/layout/orgChart1"/>
    <dgm:cxn modelId="{E1C2E1F0-9BFD-4D02-9C56-11075DE67CE1}" srcId="{74DDE232-6DB0-4C3A-96E9-454C9C28EE14}" destId="{4203F8DB-EC50-4EE1-82C8-93673D94C72F}" srcOrd="0" destOrd="0" parTransId="{B64C7922-BB17-4D6F-85BE-E6949DCC32A7}" sibTransId="{340655A2-8BFC-470C-984F-E8AA5540EC5A}"/>
    <dgm:cxn modelId="{09891657-357C-4348-B696-532B6B2A4885}" type="presOf" srcId="{B64C7922-BB17-4D6F-85BE-E6949DCC32A7}" destId="{4EE7CCEA-5F88-45FF-81B9-32C65670261C}" srcOrd="0" destOrd="0" presId="urn:microsoft.com/office/officeart/2005/8/layout/orgChart1"/>
    <dgm:cxn modelId="{D2A5EC1B-AD3A-40F1-95DB-996503473E03}" srcId="{74DDE232-6DB0-4C3A-96E9-454C9C28EE14}" destId="{572C7171-38D6-4183-87D5-6F77601E4543}" srcOrd="2" destOrd="0" parTransId="{FCEBE8DD-BEDC-42DF-9E96-18D4397CF808}" sibTransId="{511455EE-A6F7-4636-922D-388EA16108AE}"/>
    <dgm:cxn modelId="{86322389-01CE-4FBD-A9E8-1B524A64106C}" type="presOf" srcId="{10407DE6-E866-4102-B1FB-9D276E34D59F}" destId="{F34F8CFA-FD74-4F04-BB81-FE79BF555BE6}" srcOrd="1" destOrd="0" presId="urn:microsoft.com/office/officeart/2005/8/layout/orgChart1"/>
    <dgm:cxn modelId="{C39FE191-EC60-4F24-B5FB-847A1023B674}" srcId="{1ED8ACD6-0669-43A8-90EB-A80645E3A8D0}" destId="{74DDE232-6DB0-4C3A-96E9-454C9C28EE14}" srcOrd="0" destOrd="0" parTransId="{2D518FDB-E0E3-460C-9874-EFC3C3706E88}" sibTransId="{DFF485E9-7C91-4ED6-BFEE-29BC9E231134}"/>
    <dgm:cxn modelId="{2C4738C6-7F5E-46EE-8AAF-9E849765F0D4}" type="presParOf" srcId="{571EB6B2-431C-4C3C-9B8F-09D50F07A962}" destId="{C37D0579-3A33-4DEB-BC40-C8228E318D8E}" srcOrd="0" destOrd="0" presId="urn:microsoft.com/office/officeart/2005/8/layout/orgChart1"/>
    <dgm:cxn modelId="{3DF91898-D212-46A1-8557-78978B557D84}" type="presParOf" srcId="{C37D0579-3A33-4DEB-BC40-C8228E318D8E}" destId="{51ED7AAD-1567-4047-ABB5-10CC204DA9F7}" srcOrd="0" destOrd="0" presId="urn:microsoft.com/office/officeart/2005/8/layout/orgChart1"/>
    <dgm:cxn modelId="{D073297C-211A-4FB4-B76D-BD7C3C39CEE5}" type="presParOf" srcId="{51ED7AAD-1567-4047-ABB5-10CC204DA9F7}" destId="{6816E840-E642-49C1-AA0C-0D2B0D6885C7}" srcOrd="0" destOrd="0" presId="urn:microsoft.com/office/officeart/2005/8/layout/orgChart1"/>
    <dgm:cxn modelId="{7726C5E6-A662-480C-AF18-A3CC6377A81C}" type="presParOf" srcId="{51ED7AAD-1567-4047-ABB5-10CC204DA9F7}" destId="{5C0CD8DB-83A5-42DF-A155-C786CFECFC12}" srcOrd="1" destOrd="0" presId="urn:microsoft.com/office/officeart/2005/8/layout/orgChart1"/>
    <dgm:cxn modelId="{17510013-9871-4342-91BD-503D3AB09DA5}" type="presParOf" srcId="{C37D0579-3A33-4DEB-BC40-C8228E318D8E}" destId="{1A5BD899-17EE-47F3-8991-EBF049C23EE6}" srcOrd="1" destOrd="0" presId="urn:microsoft.com/office/officeart/2005/8/layout/orgChart1"/>
    <dgm:cxn modelId="{EC66C7BF-F257-4F6C-B0BF-D210B5A95BF9}" type="presParOf" srcId="{1A5BD899-17EE-47F3-8991-EBF049C23EE6}" destId="{4EE7CCEA-5F88-45FF-81B9-32C65670261C}" srcOrd="0" destOrd="0" presId="urn:microsoft.com/office/officeart/2005/8/layout/orgChart1"/>
    <dgm:cxn modelId="{6CAA7CDB-CEBF-4224-8648-DDC12AD993FE}" type="presParOf" srcId="{1A5BD899-17EE-47F3-8991-EBF049C23EE6}" destId="{0C7C392B-626A-4AFD-9563-AAD9D5AEE4B3}" srcOrd="1" destOrd="0" presId="urn:microsoft.com/office/officeart/2005/8/layout/orgChart1"/>
    <dgm:cxn modelId="{D2CB3C2D-87DA-4918-8170-77822AE4CB0F}" type="presParOf" srcId="{0C7C392B-626A-4AFD-9563-AAD9D5AEE4B3}" destId="{069851DF-F240-4AAA-8B7A-1F8E0C6E8B03}" srcOrd="0" destOrd="0" presId="urn:microsoft.com/office/officeart/2005/8/layout/orgChart1"/>
    <dgm:cxn modelId="{D97E6DCF-9879-47F7-A531-983C69F48080}" type="presParOf" srcId="{069851DF-F240-4AAA-8B7A-1F8E0C6E8B03}" destId="{083A8754-30FA-428A-96D7-CBD6B51CB581}" srcOrd="0" destOrd="0" presId="urn:microsoft.com/office/officeart/2005/8/layout/orgChart1"/>
    <dgm:cxn modelId="{68AF9E5F-E0BD-4A94-8CB7-7F35CD60A6F5}" type="presParOf" srcId="{069851DF-F240-4AAA-8B7A-1F8E0C6E8B03}" destId="{81B2DEDD-ADDE-41D2-B94E-9FCCD2050883}" srcOrd="1" destOrd="0" presId="urn:microsoft.com/office/officeart/2005/8/layout/orgChart1"/>
    <dgm:cxn modelId="{FFDB5A17-EC0A-43F1-943D-785DB4DFD9A4}" type="presParOf" srcId="{0C7C392B-626A-4AFD-9563-AAD9D5AEE4B3}" destId="{BD3C8CDF-0285-40B2-8F3D-58A2F58C7E18}" srcOrd="1" destOrd="0" presId="urn:microsoft.com/office/officeart/2005/8/layout/orgChart1"/>
    <dgm:cxn modelId="{9268E2B0-D4B4-4A3C-A29C-312D072BA957}" type="presParOf" srcId="{0C7C392B-626A-4AFD-9563-AAD9D5AEE4B3}" destId="{0D4365EA-2B5B-48AC-AC19-F89C77018FD9}" srcOrd="2" destOrd="0" presId="urn:microsoft.com/office/officeart/2005/8/layout/orgChart1"/>
    <dgm:cxn modelId="{2AF2FF97-374A-4E4D-AC7E-B4457DE0A2CF}" type="presParOf" srcId="{1A5BD899-17EE-47F3-8991-EBF049C23EE6}" destId="{CBB5854F-6504-46D7-A3FC-03868885D785}" srcOrd="2" destOrd="0" presId="urn:microsoft.com/office/officeart/2005/8/layout/orgChart1"/>
    <dgm:cxn modelId="{7E57AF4C-353E-416D-AF4C-F3BA9CFA2582}" type="presParOf" srcId="{1A5BD899-17EE-47F3-8991-EBF049C23EE6}" destId="{EBE5FC21-56B5-4FBE-9FFF-0C0AABF045CA}" srcOrd="3" destOrd="0" presId="urn:microsoft.com/office/officeart/2005/8/layout/orgChart1"/>
    <dgm:cxn modelId="{B31C28CC-7E07-48FF-87DB-D0372EC2CCDB}" type="presParOf" srcId="{EBE5FC21-56B5-4FBE-9FFF-0C0AABF045CA}" destId="{C643EA40-651B-4BC3-B291-F38B1B0D81E0}" srcOrd="0" destOrd="0" presId="urn:microsoft.com/office/officeart/2005/8/layout/orgChart1"/>
    <dgm:cxn modelId="{CD208151-9B78-4E37-8BD8-365751F2D86B}" type="presParOf" srcId="{C643EA40-651B-4BC3-B291-F38B1B0D81E0}" destId="{E25B1E3C-EFB0-4B90-807D-AD41CBF4B5FA}" srcOrd="0" destOrd="0" presId="urn:microsoft.com/office/officeart/2005/8/layout/orgChart1"/>
    <dgm:cxn modelId="{6F4261C9-49AB-4399-B256-2BD3ABDEC92B}" type="presParOf" srcId="{C643EA40-651B-4BC3-B291-F38B1B0D81E0}" destId="{F34F8CFA-FD74-4F04-BB81-FE79BF555BE6}" srcOrd="1" destOrd="0" presId="urn:microsoft.com/office/officeart/2005/8/layout/orgChart1"/>
    <dgm:cxn modelId="{ED4650F9-1DF7-49C2-B90A-35975CC8D0FF}" type="presParOf" srcId="{EBE5FC21-56B5-4FBE-9FFF-0C0AABF045CA}" destId="{5B0B3901-B774-45D6-9F75-CDBC044BC1DD}" srcOrd="1" destOrd="0" presId="urn:microsoft.com/office/officeart/2005/8/layout/orgChart1"/>
    <dgm:cxn modelId="{46F946EA-B4C3-45B0-A550-942EE155C908}" type="presParOf" srcId="{EBE5FC21-56B5-4FBE-9FFF-0C0AABF045CA}" destId="{1B73A837-0A4E-4F77-BC87-6B1ABC2B4079}" srcOrd="2" destOrd="0" presId="urn:microsoft.com/office/officeart/2005/8/layout/orgChart1"/>
    <dgm:cxn modelId="{379D5807-A4F1-4F94-8A85-3FC4EF5C19D3}" type="presParOf" srcId="{1A5BD899-17EE-47F3-8991-EBF049C23EE6}" destId="{C866E528-F8FD-41ED-BC4C-FFD4BDB72640}" srcOrd="4" destOrd="0" presId="urn:microsoft.com/office/officeart/2005/8/layout/orgChart1"/>
    <dgm:cxn modelId="{16CF8E5F-B11A-4B8E-8717-AC7672F6FD64}" type="presParOf" srcId="{1A5BD899-17EE-47F3-8991-EBF049C23EE6}" destId="{CF49EB20-9472-4C04-8F04-71CB6C9BA776}" srcOrd="5" destOrd="0" presId="urn:microsoft.com/office/officeart/2005/8/layout/orgChart1"/>
    <dgm:cxn modelId="{064A9B93-95D3-44A0-843D-96DD7FF51231}" type="presParOf" srcId="{CF49EB20-9472-4C04-8F04-71CB6C9BA776}" destId="{BB1A76FB-B5F3-4FAD-B74F-1A9C29370C85}" srcOrd="0" destOrd="0" presId="urn:microsoft.com/office/officeart/2005/8/layout/orgChart1"/>
    <dgm:cxn modelId="{C363965E-C10F-4F7D-92B7-CC9224F51EC6}" type="presParOf" srcId="{BB1A76FB-B5F3-4FAD-B74F-1A9C29370C85}" destId="{CF417166-AFAA-4A31-B3CC-C24D35594042}" srcOrd="0" destOrd="0" presId="urn:microsoft.com/office/officeart/2005/8/layout/orgChart1"/>
    <dgm:cxn modelId="{0305B27B-7F6D-469D-BEE3-179ECE33978A}" type="presParOf" srcId="{BB1A76FB-B5F3-4FAD-B74F-1A9C29370C85}" destId="{63370D55-BED1-4759-A76B-F8CAA873B24D}" srcOrd="1" destOrd="0" presId="urn:microsoft.com/office/officeart/2005/8/layout/orgChart1"/>
    <dgm:cxn modelId="{2635D37C-D9C3-4B25-BE0F-23B73477014C}" type="presParOf" srcId="{CF49EB20-9472-4C04-8F04-71CB6C9BA776}" destId="{B8D4EC17-1019-426F-B408-DCF36A4A29C5}" srcOrd="1" destOrd="0" presId="urn:microsoft.com/office/officeart/2005/8/layout/orgChart1"/>
    <dgm:cxn modelId="{172312C0-2BBC-4A19-8BFC-64564BE0BF8B}" type="presParOf" srcId="{CF49EB20-9472-4C04-8F04-71CB6C9BA776}" destId="{88C9AA6D-2AC1-4E52-A804-6453EDDAF5BA}" srcOrd="2" destOrd="0" presId="urn:microsoft.com/office/officeart/2005/8/layout/orgChart1"/>
    <dgm:cxn modelId="{CCA85E84-20F5-4276-A19B-A246D7E38E90}" type="presParOf" srcId="{1A5BD899-17EE-47F3-8991-EBF049C23EE6}" destId="{B40471F2-144C-4B76-B4E0-DA0D3C545EFD}" srcOrd="6" destOrd="0" presId="urn:microsoft.com/office/officeart/2005/8/layout/orgChart1"/>
    <dgm:cxn modelId="{6C13A70A-A256-4415-820F-5FD02AEB416A}" type="presParOf" srcId="{1A5BD899-17EE-47F3-8991-EBF049C23EE6}" destId="{3BC30114-087C-4C8F-9FBF-C77FD4DCC39C}" srcOrd="7" destOrd="0" presId="urn:microsoft.com/office/officeart/2005/8/layout/orgChart1"/>
    <dgm:cxn modelId="{000A1155-ABAB-4D1B-AB8D-567A107EBFF1}" type="presParOf" srcId="{3BC30114-087C-4C8F-9FBF-C77FD4DCC39C}" destId="{9A81B9DF-EFAF-4D2C-960E-B31DB0CC5621}" srcOrd="0" destOrd="0" presId="urn:microsoft.com/office/officeart/2005/8/layout/orgChart1"/>
    <dgm:cxn modelId="{08260D89-D2DC-40EF-81B9-C6C364CB01B3}" type="presParOf" srcId="{9A81B9DF-EFAF-4D2C-960E-B31DB0CC5621}" destId="{3F32AC82-74D9-4E72-8885-8970259C5969}" srcOrd="0" destOrd="0" presId="urn:microsoft.com/office/officeart/2005/8/layout/orgChart1"/>
    <dgm:cxn modelId="{D84804FE-720B-43D9-9D59-6B51FAC15463}" type="presParOf" srcId="{9A81B9DF-EFAF-4D2C-960E-B31DB0CC5621}" destId="{64DF684E-6882-4D74-8F38-987A4F0C2BDB}" srcOrd="1" destOrd="0" presId="urn:microsoft.com/office/officeart/2005/8/layout/orgChart1"/>
    <dgm:cxn modelId="{9EA9225D-29D1-43F4-9185-9403729C7CB1}" type="presParOf" srcId="{3BC30114-087C-4C8F-9FBF-C77FD4DCC39C}" destId="{F4F7D8B0-AD83-4103-8338-0FC2C0AD72EF}" srcOrd="1" destOrd="0" presId="urn:microsoft.com/office/officeart/2005/8/layout/orgChart1"/>
    <dgm:cxn modelId="{8332ADFC-3809-470F-AF55-F4AA01448A81}" type="presParOf" srcId="{3BC30114-087C-4C8F-9FBF-C77FD4DCC39C}" destId="{F4C187AA-6D3C-4823-A696-4095D07EFD8D}" srcOrd="2" destOrd="0" presId="urn:microsoft.com/office/officeart/2005/8/layout/orgChart1"/>
    <dgm:cxn modelId="{99D62F4E-A685-4879-A39F-78BD2CCBC541}" type="presParOf" srcId="{C37D0579-3A33-4DEB-BC40-C8228E318D8E}" destId="{43C0034A-4312-4D15-8C8B-B7985CFFFF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D8ACD6-0669-43A8-90EB-A80645E3A8D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4DDE232-6DB0-4C3A-96E9-454C9C28EE14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活動名稱</a:t>
          </a:r>
        </a:p>
      </dgm:t>
    </dgm:pt>
    <dgm:pt modelId="{2D518FDB-E0E3-460C-9874-EFC3C3706E88}" type="parTrans" cxnId="{C39FE191-EC60-4F24-B5FB-847A1023B67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F485E9-7C91-4ED6-BFEE-29BC9E231134}" type="sibTrans" cxnId="{C39FE191-EC60-4F24-B5FB-847A1023B67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203F8DB-EC50-4EE1-82C8-93673D94C72F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圓</a:t>
          </a:r>
        </a:p>
      </dgm:t>
    </dgm:pt>
    <dgm:pt modelId="{B64C7922-BB17-4D6F-85BE-E6949DCC32A7}" type="parTrans" cxnId="{E1C2E1F0-9BFD-4D02-9C56-11075DE67C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40655A2-8BFC-470C-984F-E8AA5540EC5A}" type="sibTrans" cxnId="{E1C2E1F0-9BFD-4D02-9C56-11075DE67C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407DE6-E866-4102-B1FB-9D276E34D59F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分數</a:t>
          </a:r>
        </a:p>
      </dgm:t>
    </dgm:pt>
    <dgm:pt modelId="{86B94C96-752A-49B4-AE15-8E6C9FC7017F}" type="parTrans" cxnId="{723F281B-2A86-4E06-BFB8-99966537DB0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1B3021-3E9D-404B-80A3-7BDC837387D7}" type="sibTrans" cxnId="{723F281B-2A86-4E06-BFB8-99966537DB0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2C7171-38D6-4183-87D5-6F77601E4543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重量</a:t>
          </a:r>
        </a:p>
      </dgm:t>
    </dgm:pt>
    <dgm:pt modelId="{FCEBE8DD-BEDC-42DF-9E96-18D4397CF808}" type="parTrans" cxnId="{D2A5EC1B-AD3A-40F1-95DB-996503473E0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1455EE-A6F7-4636-922D-388EA16108AE}" type="sibTrans" cxnId="{D2A5EC1B-AD3A-40F1-95DB-996503473E0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7FE024-CF6E-4154-8994-2A2A7F91F90D}">
      <dgm:prSet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統整</a:t>
          </a:r>
        </a:p>
      </dgm:t>
    </dgm:pt>
    <dgm:pt modelId="{2988D85A-C8E1-4BED-AF36-B0683563E873}" type="parTrans" cxnId="{7651DA9F-AA4D-4B4D-B432-347C58B0651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AB5694-6DFD-4F61-BC1D-3004E1122890}" type="sibTrans" cxnId="{7651DA9F-AA4D-4B4D-B432-347C58B0651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1EB6B2-431C-4C3C-9B8F-09D50F07A962}" type="pres">
      <dgm:prSet presAssocID="{1ED8ACD6-0669-43A8-90EB-A80645E3A8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37D0579-3A33-4DEB-BC40-C8228E318D8E}" type="pres">
      <dgm:prSet presAssocID="{74DDE232-6DB0-4C3A-96E9-454C9C28EE14}" presName="hierRoot1" presStyleCnt="0">
        <dgm:presLayoutVars>
          <dgm:hierBranch val="init"/>
        </dgm:presLayoutVars>
      </dgm:prSet>
      <dgm:spPr/>
    </dgm:pt>
    <dgm:pt modelId="{51ED7AAD-1567-4047-ABB5-10CC204DA9F7}" type="pres">
      <dgm:prSet presAssocID="{74DDE232-6DB0-4C3A-96E9-454C9C28EE14}" presName="rootComposite1" presStyleCnt="0"/>
      <dgm:spPr/>
    </dgm:pt>
    <dgm:pt modelId="{6816E840-E642-49C1-AA0C-0D2B0D6885C7}" type="pres">
      <dgm:prSet presAssocID="{74DDE232-6DB0-4C3A-96E9-454C9C28EE1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C0CD8DB-83A5-42DF-A155-C786CFECFC12}" type="pres">
      <dgm:prSet presAssocID="{74DDE232-6DB0-4C3A-96E9-454C9C28EE14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1A5BD899-17EE-47F3-8991-EBF049C23EE6}" type="pres">
      <dgm:prSet presAssocID="{74DDE232-6DB0-4C3A-96E9-454C9C28EE14}" presName="hierChild2" presStyleCnt="0"/>
      <dgm:spPr/>
    </dgm:pt>
    <dgm:pt modelId="{4EE7CCEA-5F88-45FF-81B9-32C65670261C}" type="pres">
      <dgm:prSet presAssocID="{B64C7922-BB17-4D6F-85BE-E6949DCC32A7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0C7C392B-626A-4AFD-9563-AAD9D5AEE4B3}" type="pres">
      <dgm:prSet presAssocID="{4203F8DB-EC50-4EE1-82C8-93673D94C72F}" presName="hierRoot2" presStyleCnt="0">
        <dgm:presLayoutVars>
          <dgm:hierBranch val="init"/>
        </dgm:presLayoutVars>
      </dgm:prSet>
      <dgm:spPr/>
    </dgm:pt>
    <dgm:pt modelId="{069851DF-F240-4AAA-8B7A-1F8E0C6E8B03}" type="pres">
      <dgm:prSet presAssocID="{4203F8DB-EC50-4EE1-82C8-93673D94C72F}" presName="rootComposite" presStyleCnt="0"/>
      <dgm:spPr/>
    </dgm:pt>
    <dgm:pt modelId="{083A8754-30FA-428A-96D7-CBD6B51CB581}" type="pres">
      <dgm:prSet presAssocID="{4203F8DB-EC50-4EE1-82C8-93673D94C72F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1B2DEDD-ADDE-41D2-B94E-9FCCD2050883}" type="pres">
      <dgm:prSet presAssocID="{4203F8DB-EC50-4EE1-82C8-93673D94C72F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BD3C8CDF-0285-40B2-8F3D-58A2F58C7E18}" type="pres">
      <dgm:prSet presAssocID="{4203F8DB-EC50-4EE1-82C8-93673D94C72F}" presName="hierChild4" presStyleCnt="0"/>
      <dgm:spPr/>
    </dgm:pt>
    <dgm:pt modelId="{0D4365EA-2B5B-48AC-AC19-F89C77018FD9}" type="pres">
      <dgm:prSet presAssocID="{4203F8DB-EC50-4EE1-82C8-93673D94C72F}" presName="hierChild5" presStyleCnt="0"/>
      <dgm:spPr/>
    </dgm:pt>
    <dgm:pt modelId="{CBB5854F-6504-46D7-A3FC-03868885D785}" type="pres">
      <dgm:prSet presAssocID="{86B94C96-752A-49B4-AE15-8E6C9FC7017F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EBE5FC21-56B5-4FBE-9FFF-0C0AABF045CA}" type="pres">
      <dgm:prSet presAssocID="{10407DE6-E866-4102-B1FB-9D276E34D59F}" presName="hierRoot2" presStyleCnt="0">
        <dgm:presLayoutVars>
          <dgm:hierBranch val="init"/>
        </dgm:presLayoutVars>
      </dgm:prSet>
      <dgm:spPr/>
    </dgm:pt>
    <dgm:pt modelId="{C643EA40-651B-4BC3-B291-F38B1B0D81E0}" type="pres">
      <dgm:prSet presAssocID="{10407DE6-E866-4102-B1FB-9D276E34D59F}" presName="rootComposite" presStyleCnt="0"/>
      <dgm:spPr/>
    </dgm:pt>
    <dgm:pt modelId="{E25B1E3C-EFB0-4B90-807D-AD41CBF4B5FA}" type="pres">
      <dgm:prSet presAssocID="{10407DE6-E866-4102-B1FB-9D276E34D59F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34F8CFA-FD74-4F04-BB81-FE79BF555BE6}" type="pres">
      <dgm:prSet presAssocID="{10407DE6-E866-4102-B1FB-9D276E34D59F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5B0B3901-B774-45D6-9F75-CDBC044BC1DD}" type="pres">
      <dgm:prSet presAssocID="{10407DE6-E866-4102-B1FB-9D276E34D59F}" presName="hierChild4" presStyleCnt="0"/>
      <dgm:spPr/>
    </dgm:pt>
    <dgm:pt modelId="{1B73A837-0A4E-4F77-BC87-6B1ABC2B4079}" type="pres">
      <dgm:prSet presAssocID="{10407DE6-E866-4102-B1FB-9D276E34D59F}" presName="hierChild5" presStyleCnt="0"/>
      <dgm:spPr/>
    </dgm:pt>
    <dgm:pt modelId="{C866E528-F8FD-41ED-BC4C-FFD4BDB72640}" type="pres">
      <dgm:prSet presAssocID="{FCEBE8DD-BEDC-42DF-9E96-18D4397CF808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CF49EB20-9472-4C04-8F04-71CB6C9BA776}" type="pres">
      <dgm:prSet presAssocID="{572C7171-38D6-4183-87D5-6F77601E4543}" presName="hierRoot2" presStyleCnt="0">
        <dgm:presLayoutVars>
          <dgm:hierBranch val="init"/>
        </dgm:presLayoutVars>
      </dgm:prSet>
      <dgm:spPr/>
    </dgm:pt>
    <dgm:pt modelId="{BB1A76FB-B5F3-4FAD-B74F-1A9C29370C85}" type="pres">
      <dgm:prSet presAssocID="{572C7171-38D6-4183-87D5-6F77601E4543}" presName="rootComposite" presStyleCnt="0"/>
      <dgm:spPr/>
    </dgm:pt>
    <dgm:pt modelId="{CF417166-AFAA-4A31-B3CC-C24D35594042}" type="pres">
      <dgm:prSet presAssocID="{572C7171-38D6-4183-87D5-6F77601E4543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3370D55-BED1-4759-A76B-F8CAA873B24D}" type="pres">
      <dgm:prSet presAssocID="{572C7171-38D6-4183-87D5-6F77601E4543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B8D4EC17-1019-426F-B408-DCF36A4A29C5}" type="pres">
      <dgm:prSet presAssocID="{572C7171-38D6-4183-87D5-6F77601E4543}" presName="hierChild4" presStyleCnt="0"/>
      <dgm:spPr/>
    </dgm:pt>
    <dgm:pt modelId="{88C9AA6D-2AC1-4E52-A804-6453EDDAF5BA}" type="pres">
      <dgm:prSet presAssocID="{572C7171-38D6-4183-87D5-6F77601E4543}" presName="hierChild5" presStyleCnt="0"/>
      <dgm:spPr/>
    </dgm:pt>
    <dgm:pt modelId="{B40471F2-144C-4B76-B4E0-DA0D3C545EFD}" type="pres">
      <dgm:prSet presAssocID="{2988D85A-C8E1-4BED-AF36-B0683563E873}" presName="Name37" presStyleLbl="parChTrans1D2" presStyleIdx="3" presStyleCnt="4"/>
      <dgm:spPr/>
      <dgm:t>
        <a:bodyPr/>
        <a:lstStyle/>
        <a:p>
          <a:endParaRPr lang="zh-TW" altLang="en-US"/>
        </a:p>
      </dgm:t>
    </dgm:pt>
    <dgm:pt modelId="{3BC30114-087C-4C8F-9FBF-C77FD4DCC39C}" type="pres">
      <dgm:prSet presAssocID="{BB7FE024-CF6E-4154-8994-2A2A7F91F90D}" presName="hierRoot2" presStyleCnt="0">
        <dgm:presLayoutVars>
          <dgm:hierBranch val="init"/>
        </dgm:presLayoutVars>
      </dgm:prSet>
      <dgm:spPr/>
    </dgm:pt>
    <dgm:pt modelId="{9A81B9DF-EFAF-4D2C-960E-B31DB0CC5621}" type="pres">
      <dgm:prSet presAssocID="{BB7FE024-CF6E-4154-8994-2A2A7F91F90D}" presName="rootComposite" presStyleCnt="0"/>
      <dgm:spPr/>
    </dgm:pt>
    <dgm:pt modelId="{3F32AC82-74D9-4E72-8885-8970259C5969}" type="pres">
      <dgm:prSet presAssocID="{BB7FE024-CF6E-4154-8994-2A2A7F91F90D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4DF684E-6882-4D74-8F38-987A4F0C2BDB}" type="pres">
      <dgm:prSet presAssocID="{BB7FE024-CF6E-4154-8994-2A2A7F91F90D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F4F7D8B0-AD83-4103-8338-0FC2C0AD72EF}" type="pres">
      <dgm:prSet presAssocID="{BB7FE024-CF6E-4154-8994-2A2A7F91F90D}" presName="hierChild4" presStyleCnt="0"/>
      <dgm:spPr/>
    </dgm:pt>
    <dgm:pt modelId="{F4C187AA-6D3C-4823-A696-4095D07EFD8D}" type="pres">
      <dgm:prSet presAssocID="{BB7FE024-CF6E-4154-8994-2A2A7F91F90D}" presName="hierChild5" presStyleCnt="0"/>
      <dgm:spPr/>
    </dgm:pt>
    <dgm:pt modelId="{43C0034A-4312-4D15-8C8B-B7985CFFFF01}" type="pres">
      <dgm:prSet presAssocID="{74DDE232-6DB0-4C3A-96E9-454C9C28EE14}" presName="hierChild3" presStyleCnt="0"/>
      <dgm:spPr/>
    </dgm:pt>
  </dgm:ptLst>
  <dgm:cxnLst>
    <dgm:cxn modelId="{713C798E-B233-4D12-BFD6-B98E7460CD4C}" type="presOf" srcId="{BB7FE024-CF6E-4154-8994-2A2A7F91F90D}" destId="{64DF684E-6882-4D74-8F38-987A4F0C2BDB}" srcOrd="1" destOrd="0" presId="urn:microsoft.com/office/officeart/2005/8/layout/orgChart1"/>
    <dgm:cxn modelId="{74EF935A-E587-4460-889B-410CD0039CE4}" type="presOf" srcId="{1ED8ACD6-0669-43A8-90EB-A80645E3A8D0}" destId="{571EB6B2-431C-4C3C-9B8F-09D50F07A962}" srcOrd="0" destOrd="0" presId="urn:microsoft.com/office/officeart/2005/8/layout/orgChart1"/>
    <dgm:cxn modelId="{77A19A76-81F8-48B3-8ADA-75E0A9FE23F1}" type="presOf" srcId="{86B94C96-752A-49B4-AE15-8E6C9FC7017F}" destId="{CBB5854F-6504-46D7-A3FC-03868885D785}" srcOrd="0" destOrd="0" presId="urn:microsoft.com/office/officeart/2005/8/layout/orgChart1"/>
    <dgm:cxn modelId="{1888863A-B0FA-4B97-BC1D-B63A348E23F4}" type="presOf" srcId="{FCEBE8DD-BEDC-42DF-9E96-18D4397CF808}" destId="{C866E528-F8FD-41ED-BC4C-FFD4BDB72640}" srcOrd="0" destOrd="0" presId="urn:microsoft.com/office/officeart/2005/8/layout/orgChart1"/>
    <dgm:cxn modelId="{C73875BE-3FE4-4811-BF8E-AB779B2E0EDA}" type="presOf" srcId="{BB7FE024-CF6E-4154-8994-2A2A7F91F90D}" destId="{3F32AC82-74D9-4E72-8885-8970259C5969}" srcOrd="0" destOrd="0" presId="urn:microsoft.com/office/officeart/2005/8/layout/orgChart1"/>
    <dgm:cxn modelId="{6C27BA6D-8D37-48A1-B625-D717E2E2990C}" type="presOf" srcId="{10407DE6-E866-4102-B1FB-9D276E34D59F}" destId="{E25B1E3C-EFB0-4B90-807D-AD41CBF4B5FA}" srcOrd="0" destOrd="0" presId="urn:microsoft.com/office/officeart/2005/8/layout/orgChart1"/>
    <dgm:cxn modelId="{CF14EA12-CA6F-497F-89A1-32C33F58FFEE}" type="presOf" srcId="{4203F8DB-EC50-4EE1-82C8-93673D94C72F}" destId="{083A8754-30FA-428A-96D7-CBD6B51CB581}" srcOrd="0" destOrd="0" presId="urn:microsoft.com/office/officeart/2005/8/layout/orgChart1"/>
    <dgm:cxn modelId="{D3E17CD8-FF20-410B-A4D0-980566C0888D}" type="presOf" srcId="{74DDE232-6DB0-4C3A-96E9-454C9C28EE14}" destId="{6816E840-E642-49C1-AA0C-0D2B0D6885C7}" srcOrd="0" destOrd="0" presId="urn:microsoft.com/office/officeart/2005/8/layout/orgChart1"/>
    <dgm:cxn modelId="{92B72DAB-4055-46CB-B27C-C934D635C133}" type="presOf" srcId="{74DDE232-6DB0-4C3A-96E9-454C9C28EE14}" destId="{5C0CD8DB-83A5-42DF-A155-C786CFECFC12}" srcOrd="1" destOrd="0" presId="urn:microsoft.com/office/officeart/2005/8/layout/orgChart1"/>
    <dgm:cxn modelId="{37B0C1C8-D671-4C79-AC3F-A1C4EC6D12A5}" type="presOf" srcId="{4203F8DB-EC50-4EE1-82C8-93673D94C72F}" destId="{81B2DEDD-ADDE-41D2-B94E-9FCCD2050883}" srcOrd="1" destOrd="0" presId="urn:microsoft.com/office/officeart/2005/8/layout/orgChart1"/>
    <dgm:cxn modelId="{45E23884-709D-4C18-8F23-2C7C70D65C17}" type="presOf" srcId="{2988D85A-C8E1-4BED-AF36-B0683563E873}" destId="{B40471F2-144C-4B76-B4E0-DA0D3C545EFD}" srcOrd="0" destOrd="0" presId="urn:microsoft.com/office/officeart/2005/8/layout/orgChart1"/>
    <dgm:cxn modelId="{723F281B-2A86-4E06-BFB8-99966537DB01}" srcId="{74DDE232-6DB0-4C3A-96E9-454C9C28EE14}" destId="{10407DE6-E866-4102-B1FB-9D276E34D59F}" srcOrd="1" destOrd="0" parTransId="{86B94C96-752A-49B4-AE15-8E6C9FC7017F}" sibTransId="{191B3021-3E9D-404B-80A3-7BDC837387D7}"/>
    <dgm:cxn modelId="{7651DA9F-AA4D-4B4D-B432-347C58B06510}" srcId="{74DDE232-6DB0-4C3A-96E9-454C9C28EE14}" destId="{BB7FE024-CF6E-4154-8994-2A2A7F91F90D}" srcOrd="3" destOrd="0" parTransId="{2988D85A-C8E1-4BED-AF36-B0683563E873}" sibTransId="{5CAB5694-6DFD-4F61-BC1D-3004E1122890}"/>
    <dgm:cxn modelId="{8AA6E669-7EFE-4364-A420-B7A2E554D2F1}" type="presOf" srcId="{572C7171-38D6-4183-87D5-6F77601E4543}" destId="{63370D55-BED1-4759-A76B-F8CAA873B24D}" srcOrd="1" destOrd="0" presId="urn:microsoft.com/office/officeart/2005/8/layout/orgChart1"/>
    <dgm:cxn modelId="{F18C0EBB-0B28-4EFE-B3E6-05B0EB8CDFEB}" type="presOf" srcId="{572C7171-38D6-4183-87D5-6F77601E4543}" destId="{CF417166-AFAA-4A31-B3CC-C24D35594042}" srcOrd="0" destOrd="0" presId="urn:microsoft.com/office/officeart/2005/8/layout/orgChart1"/>
    <dgm:cxn modelId="{E1C2E1F0-9BFD-4D02-9C56-11075DE67CE1}" srcId="{74DDE232-6DB0-4C3A-96E9-454C9C28EE14}" destId="{4203F8DB-EC50-4EE1-82C8-93673D94C72F}" srcOrd="0" destOrd="0" parTransId="{B64C7922-BB17-4D6F-85BE-E6949DCC32A7}" sibTransId="{340655A2-8BFC-470C-984F-E8AA5540EC5A}"/>
    <dgm:cxn modelId="{09891657-357C-4348-B696-532B6B2A4885}" type="presOf" srcId="{B64C7922-BB17-4D6F-85BE-E6949DCC32A7}" destId="{4EE7CCEA-5F88-45FF-81B9-32C65670261C}" srcOrd="0" destOrd="0" presId="urn:microsoft.com/office/officeart/2005/8/layout/orgChart1"/>
    <dgm:cxn modelId="{D2A5EC1B-AD3A-40F1-95DB-996503473E03}" srcId="{74DDE232-6DB0-4C3A-96E9-454C9C28EE14}" destId="{572C7171-38D6-4183-87D5-6F77601E4543}" srcOrd="2" destOrd="0" parTransId="{FCEBE8DD-BEDC-42DF-9E96-18D4397CF808}" sibTransId="{511455EE-A6F7-4636-922D-388EA16108AE}"/>
    <dgm:cxn modelId="{86322389-01CE-4FBD-A9E8-1B524A64106C}" type="presOf" srcId="{10407DE6-E866-4102-B1FB-9D276E34D59F}" destId="{F34F8CFA-FD74-4F04-BB81-FE79BF555BE6}" srcOrd="1" destOrd="0" presId="urn:microsoft.com/office/officeart/2005/8/layout/orgChart1"/>
    <dgm:cxn modelId="{C39FE191-EC60-4F24-B5FB-847A1023B674}" srcId="{1ED8ACD6-0669-43A8-90EB-A80645E3A8D0}" destId="{74DDE232-6DB0-4C3A-96E9-454C9C28EE14}" srcOrd="0" destOrd="0" parTransId="{2D518FDB-E0E3-460C-9874-EFC3C3706E88}" sibTransId="{DFF485E9-7C91-4ED6-BFEE-29BC9E231134}"/>
    <dgm:cxn modelId="{2C4738C6-7F5E-46EE-8AAF-9E849765F0D4}" type="presParOf" srcId="{571EB6B2-431C-4C3C-9B8F-09D50F07A962}" destId="{C37D0579-3A33-4DEB-BC40-C8228E318D8E}" srcOrd="0" destOrd="0" presId="urn:microsoft.com/office/officeart/2005/8/layout/orgChart1"/>
    <dgm:cxn modelId="{3DF91898-D212-46A1-8557-78978B557D84}" type="presParOf" srcId="{C37D0579-3A33-4DEB-BC40-C8228E318D8E}" destId="{51ED7AAD-1567-4047-ABB5-10CC204DA9F7}" srcOrd="0" destOrd="0" presId="urn:microsoft.com/office/officeart/2005/8/layout/orgChart1"/>
    <dgm:cxn modelId="{D073297C-211A-4FB4-B76D-BD7C3C39CEE5}" type="presParOf" srcId="{51ED7AAD-1567-4047-ABB5-10CC204DA9F7}" destId="{6816E840-E642-49C1-AA0C-0D2B0D6885C7}" srcOrd="0" destOrd="0" presId="urn:microsoft.com/office/officeart/2005/8/layout/orgChart1"/>
    <dgm:cxn modelId="{7726C5E6-A662-480C-AF18-A3CC6377A81C}" type="presParOf" srcId="{51ED7AAD-1567-4047-ABB5-10CC204DA9F7}" destId="{5C0CD8DB-83A5-42DF-A155-C786CFECFC12}" srcOrd="1" destOrd="0" presId="urn:microsoft.com/office/officeart/2005/8/layout/orgChart1"/>
    <dgm:cxn modelId="{17510013-9871-4342-91BD-503D3AB09DA5}" type="presParOf" srcId="{C37D0579-3A33-4DEB-BC40-C8228E318D8E}" destId="{1A5BD899-17EE-47F3-8991-EBF049C23EE6}" srcOrd="1" destOrd="0" presId="urn:microsoft.com/office/officeart/2005/8/layout/orgChart1"/>
    <dgm:cxn modelId="{EC66C7BF-F257-4F6C-B0BF-D210B5A95BF9}" type="presParOf" srcId="{1A5BD899-17EE-47F3-8991-EBF049C23EE6}" destId="{4EE7CCEA-5F88-45FF-81B9-32C65670261C}" srcOrd="0" destOrd="0" presId="urn:microsoft.com/office/officeart/2005/8/layout/orgChart1"/>
    <dgm:cxn modelId="{6CAA7CDB-CEBF-4224-8648-DDC12AD993FE}" type="presParOf" srcId="{1A5BD899-17EE-47F3-8991-EBF049C23EE6}" destId="{0C7C392B-626A-4AFD-9563-AAD9D5AEE4B3}" srcOrd="1" destOrd="0" presId="urn:microsoft.com/office/officeart/2005/8/layout/orgChart1"/>
    <dgm:cxn modelId="{D2CB3C2D-87DA-4918-8170-77822AE4CB0F}" type="presParOf" srcId="{0C7C392B-626A-4AFD-9563-AAD9D5AEE4B3}" destId="{069851DF-F240-4AAA-8B7A-1F8E0C6E8B03}" srcOrd="0" destOrd="0" presId="urn:microsoft.com/office/officeart/2005/8/layout/orgChart1"/>
    <dgm:cxn modelId="{D97E6DCF-9879-47F7-A531-983C69F48080}" type="presParOf" srcId="{069851DF-F240-4AAA-8B7A-1F8E0C6E8B03}" destId="{083A8754-30FA-428A-96D7-CBD6B51CB581}" srcOrd="0" destOrd="0" presId="urn:microsoft.com/office/officeart/2005/8/layout/orgChart1"/>
    <dgm:cxn modelId="{68AF9E5F-E0BD-4A94-8CB7-7F35CD60A6F5}" type="presParOf" srcId="{069851DF-F240-4AAA-8B7A-1F8E0C6E8B03}" destId="{81B2DEDD-ADDE-41D2-B94E-9FCCD2050883}" srcOrd="1" destOrd="0" presId="urn:microsoft.com/office/officeart/2005/8/layout/orgChart1"/>
    <dgm:cxn modelId="{FFDB5A17-EC0A-43F1-943D-785DB4DFD9A4}" type="presParOf" srcId="{0C7C392B-626A-4AFD-9563-AAD9D5AEE4B3}" destId="{BD3C8CDF-0285-40B2-8F3D-58A2F58C7E18}" srcOrd="1" destOrd="0" presId="urn:microsoft.com/office/officeart/2005/8/layout/orgChart1"/>
    <dgm:cxn modelId="{9268E2B0-D4B4-4A3C-A29C-312D072BA957}" type="presParOf" srcId="{0C7C392B-626A-4AFD-9563-AAD9D5AEE4B3}" destId="{0D4365EA-2B5B-48AC-AC19-F89C77018FD9}" srcOrd="2" destOrd="0" presId="urn:microsoft.com/office/officeart/2005/8/layout/orgChart1"/>
    <dgm:cxn modelId="{2AF2FF97-374A-4E4D-AC7E-B4457DE0A2CF}" type="presParOf" srcId="{1A5BD899-17EE-47F3-8991-EBF049C23EE6}" destId="{CBB5854F-6504-46D7-A3FC-03868885D785}" srcOrd="2" destOrd="0" presId="urn:microsoft.com/office/officeart/2005/8/layout/orgChart1"/>
    <dgm:cxn modelId="{7E57AF4C-353E-416D-AF4C-F3BA9CFA2582}" type="presParOf" srcId="{1A5BD899-17EE-47F3-8991-EBF049C23EE6}" destId="{EBE5FC21-56B5-4FBE-9FFF-0C0AABF045CA}" srcOrd="3" destOrd="0" presId="urn:microsoft.com/office/officeart/2005/8/layout/orgChart1"/>
    <dgm:cxn modelId="{B31C28CC-7E07-48FF-87DB-D0372EC2CCDB}" type="presParOf" srcId="{EBE5FC21-56B5-4FBE-9FFF-0C0AABF045CA}" destId="{C643EA40-651B-4BC3-B291-F38B1B0D81E0}" srcOrd="0" destOrd="0" presId="urn:microsoft.com/office/officeart/2005/8/layout/orgChart1"/>
    <dgm:cxn modelId="{CD208151-9B78-4E37-8BD8-365751F2D86B}" type="presParOf" srcId="{C643EA40-651B-4BC3-B291-F38B1B0D81E0}" destId="{E25B1E3C-EFB0-4B90-807D-AD41CBF4B5FA}" srcOrd="0" destOrd="0" presId="urn:microsoft.com/office/officeart/2005/8/layout/orgChart1"/>
    <dgm:cxn modelId="{6F4261C9-49AB-4399-B256-2BD3ABDEC92B}" type="presParOf" srcId="{C643EA40-651B-4BC3-B291-F38B1B0D81E0}" destId="{F34F8CFA-FD74-4F04-BB81-FE79BF555BE6}" srcOrd="1" destOrd="0" presId="urn:microsoft.com/office/officeart/2005/8/layout/orgChart1"/>
    <dgm:cxn modelId="{ED4650F9-1DF7-49C2-B90A-35975CC8D0FF}" type="presParOf" srcId="{EBE5FC21-56B5-4FBE-9FFF-0C0AABF045CA}" destId="{5B0B3901-B774-45D6-9F75-CDBC044BC1DD}" srcOrd="1" destOrd="0" presId="urn:microsoft.com/office/officeart/2005/8/layout/orgChart1"/>
    <dgm:cxn modelId="{46F946EA-B4C3-45B0-A550-942EE155C908}" type="presParOf" srcId="{EBE5FC21-56B5-4FBE-9FFF-0C0AABF045CA}" destId="{1B73A837-0A4E-4F77-BC87-6B1ABC2B4079}" srcOrd="2" destOrd="0" presId="urn:microsoft.com/office/officeart/2005/8/layout/orgChart1"/>
    <dgm:cxn modelId="{379D5807-A4F1-4F94-8A85-3FC4EF5C19D3}" type="presParOf" srcId="{1A5BD899-17EE-47F3-8991-EBF049C23EE6}" destId="{C866E528-F8FD-41ED-BC4C-FFD4BDB72640}" srcOrd="4" destOrd="0" presId="urn:microsoft.com/office/officeart/2005/8/layout/orgChart1"/>
    <dgm:cxn modelId="{16CF8E5F-B11A-4B8E-8717-AC7672F6FD64}" type="presParOf" srcId="{1A5BD899-17EE-47F3-8991-EBF049C23EE6}" destId="{CF49EB20-9472-4C04-8F04-71CB6C9BA776}" srcOrd="5" destOrd="0" presId="urn:microsoft.com/office/officeart/2005/8/layout/orgChart1"/>
    <dgm:cxn modelId="{064A9B93-95D3-44A0-843D-96DD7FF51231}" type="presParOf" srcId="{CF49EB20-9472-4C04-8F04-71CB6C9BA776}" destId="{BB1A76FB-B5F3-4FAD-B74F-1A9C29370C85}" srcOrd="0" destOrd="0" presId="urn:microsoft.com/office/officeart/2005/8/layout/orgChart1"/>
    <dgm:cxn modelId="{C363965E-C10F-4F7D-92B7-CC9224F51EC6}" type="presParOf" srcId="{BB1A76FB-B5F3-4FAD-B74F-1A9C29370C85}" destId="{CF417166-AFAA-4A31-B3CC-C24D35594042}" srcOrd="0" destOrd="0" presId="urn:microsoft.com/office/officeart/2005/8/layout/orgChart1"/>
    <dgm:cxn modelId="{0305B27B-7F6D-469D-BEE3-179ECE33978A}" type="presParOf" srcId="{BB1A76FB-B5F3-4FAD-B74F-1A9C29370C85}" destId="{63370D55-BED1-4759-A76B-F8CAA873B24D}" srcOrd="1" destOrd="0" presId="urn:microsoft.com/office/officeart/2005/8/layout/orgChart1"/>
    <dgm:cxn modelId="{2635D37C-D9C3-4B25-BE0F-23B73477014C}" type="presParOf" srcId="{CF49EB20-9472-4C04-8F04-71CB6C9BA776}" destId="{B8D4EC17-1019-426F-B408-DCF36A4A29C5}" srcOrd="1" destOrd="0" presId="urn:microsoft.com/office/officeart/2005/8/layout/orgChart1"/>
    <dgm:cxn modelId="{172312C0-2BBC-4A19-8BFC-64564BE0BF8B}" type="presParOf" srcId="{CF49EB20-9472-4C04-8F04-71CB6C9BA776}" destId="{88C9AA6D-2AC1-4E52-A804-6453EDDAF5BA}" srcOrd="2" destOrd="0" presId="urn:microsoft.com/office/officeart/2005/8/layout/orgChart1"/>
    <dgm:cxn modelId="{CCA85E84-20F5-4276-A19B-A246D7E38E90}" type="presParOf" srcId="{1A5BD899-17EE-47F3-8991-EBF049C23EE6}" destId="{B40471F2-144C-4B76-B4E0-DA0D3C545EFD}" srcOrd="6" destOrd="0" presId="urn:microsoft.com/office/officeart/2005/8/layout/orgChart1"/>
    <dgm:cxn modelId="{6C13A70A-A256-4415-820F-5FD02AEB416A}" type="presParOf" srcId="{1A5BD899-17EE-47F3-8991-EBF049C23EE6}" destId="{3BC30114-087C-4C8F-9FBF-C77FD4DCC39C}" srcOrd="7" destOrd="0" presId="urn:microsoft.com/office/officeart/2005/8/layout/orgChart1"/>
    <dgm:cxn modelId="{000A1155-ABAB-4D1B-AB8D-567A107EBFF1}" type="presParOf" srcId="{3BC30114-087C-4C8F-9FBF-C77FD4DCC39C}" destId="{9A81B9DF-EFAF-4D2C-960E-B31DB0CC5621}" srcOrd="0" destOrd="0" presId="urn:microsoft.com/office/officeart/2005/8/layout/orgChart1"/>
    <dgm:cxn modelId="{08260D89-D2DC-40EF-81B9-C6C364CB01B3}" type="presParOf" srcId="{9A81B9DF-EFAF-4D2C-960E-B31DB0CC5621}" destId="{3F32AC82-74D9-4E72-8885-8970259C5969}" srcOrd="0" destOrd="0" presId="urn:microsoft.com/office/officeart/2005/8/layout/orgChart1"/>
    <dgm:cxn modelId="{D84804FE-720B-43D9-9D59-6B51FAC15463}" type="presParOf" srcId="{9A81B9DF-EFAF-4D2C-960E-B31DB0CC5621}" destId="{64DF684E-6882-4D74-8F38-987A4F0C2BDB}" srcOrd="1" destOrd="0" presId="urn:microsoft.com/office/officeart/2005/8/layout/orgChart1"/>
    <dgm:cxn modelId="{9EA9225D-29D1-43F4-9185-9403729C7CB1}" type="presParOf" srcId="{3BC30114-087C-4C8F-9FBF-C77FD4DCC39C}" destId="{F4F7D8B0-AD83-4103-8338-0FC2C0AD72EF}" srcOrd="1" destOrd="0" presId="urn:microsoft.com/office/officeart/2005/8/layout/orgChart1"/>
    <dgm:cxn modelId="{8332ADFC-3809-470F-AF55-F4AA01448A81}" type="presParOf" srcId="{3BC30114-087C-4C8F-9FBF-C77FD4DCC39C}" destId="{F4C187AA-6D3C-4823-A696-4095D07EFD8D}" srcOrd="2" destOrd="0" presId="urn:microsoft.com/office/officeart/2005/8/layout/orgChart1"/>
    <dgm:cxn modelId="{99D62F4E-A685-4879-A39F-78BD2CCBC541}" type="presParOf" srcId="{C37D0579-3A33-4DEB-BC40-C8228E318D8E}" destId="{43C0034A-4312-4D15-8C8B-B7985CFFFF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D8ACD6-0669-43A8-90EB-A80645E3A8D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4DDE232-6DB0-4C3A-96E9-454C9C28EE14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健康體位</a:t>
          </a:r>
        </a:p>
      </dgm:t>
    </dgm:pt>
    <dgm:pt modelId="{2D518FDB-E0E3-460C-9874-EFC3C3706E88}" type="parTrans" cxnId="{C39FE191-EC60-4F24-B5FB-847A1023B67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F485E9-7C91-4ED6-BFEE-29BC9E231134}" type="sibTrans" cxnId="{C39FE191-EC60-4F24-B5FB-847A1023B67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203F8DB-EC50-4EE1-82C8-93673D94C72F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小數</a:t>
          </a:r>
        </a:p>
      </dgm:t>
    </dgm:pt>
    <dgm:pt modelId="{B64C7922-BB17-4D6F-85BE-E6949DCC32A7}" type="parTrans" cxnId="{E1C2E1F0-9BFD-4D02-9C56-11075DE67C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40655A2-8BFC-470C-984F-E8AA5540EC5A}" type="sibTrans" cxnId="{E1C2E1F0-9BFD-4D02-9C56-11075DE67C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407DE6-E866-4102-B1FB-9D276E34D59F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分數</a:t>
          </a:r>
        </a:p>
      </dgm:t>
    </dgm:pt>
    <dgm:pt modelId="{86B94C96-752A-49B4-AE15-8E6C9FC7017F}" type="parTrans" cxnId="{723F281B-2A86-4E06-BFB8-99966537DB0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1B3021-3E9D-404B-80A3-7BDC837387D7}" type="sibTrans" cxnId="{723F281B-2A86-4E06-BFB8-99966537DB0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2C7171-38D6-4183-87D5-6F77601E4543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百分率</a:t>
          </a:r>
        </a:p>
      </dgm:t>
    </dgm:pt>
    <dgm:pt modelId="{FCEBE8DD-BEDC-42DF-9E96-18D4397CF808}" type="parTrans" cxnId="{D2A5EC1B-AD3A-40F1-95DB-996503473E0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1455EE-A6F7-4636-922D-388EA16108AE}" type="sibTrans" cxnId="{D2A5EC1B-AD3A-40F1-95DB-996503473E0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7FE024-CF6E-4154-8994-2A2A7F91F90D}">
      <dgm:prSet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二維表格</a:t>
          </a:r>
        </a:p>
      </dgm:t>
    </dgm:pt>
    <dgm:pt modelId="{2988D85A-C8E1-4BED-AF36-B0683563E873}" type="parTrans" cxnId="{7651DA9F-AA4D-4B4D-B432-347C58B0651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AB5694-6DFD-4F61-BC1D-3004E1122890}" type="sibTrans" cxnId="{7651DA9F-AA4D-4B4D-B432-347C58B0651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1EB6B2-431C-4C3C-9B8F-09D50F07A962}" type="pres">
      <dgm:prSet presAssocID="{1ED8ACD6-0669-43A8-90EB-A80645E3A8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37D0579-3A33-4DEB-BC40-C8228E318D8E}" type="pres">
      <dgm:prSet presAssocID="{74DDE232-6DB0-4C3A-96E9-454C9C28EE14}" presName="hierRoot1" presStyleCnt="0">
        <dgm:presLayoutVars>
          <dgm:hierBranch val="init"/>
        </dgm:presLayoutVars>
      </dgm:prSet>
      <dgm:spPr/>
    </dgm:pt>
    <dgm:pt modelId="{51ED7AAD-1567-4047-ABB5-10CC204DA9F7}" type="pres">
      <dgm:prSet presAssocID="{74DDE232-6DB0-4C3A-96E9-454C9C28EE14}" presName="rootComposite1" presStyleCnt="0"/>
      <dgm:spPr/>
    </dgm:pt>
    <dgm:pt modelId="{6816E840-E642-49C1-AA0C-0D2B0D6885C7}" type="pres">
      <dgm:prSet presAssocID="{74DDE232-6DB0-4C3A-96E9-454C9C28EE1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C0CD8DB-83A5-42DF-A155-C786CFECFC12}" type="pres">
      <dgm:prSet presAssocID="{74DDE232-6DB0-4C3A-96E9-454C9C28EE14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1A5BD899-17EE-47F3-8991-EBF049C23EE6}" type="pres">
      <dgm:prSet presAssocID="{74DDE232-6DB0-4C3A-96E9-454C9C28EE14}" presName="hierChild2" presStyleCnt="0"/>
      <dgm:spPr/>
    </dgm:pt>
    <dgm:pt modelId="{4EE7CCEA-5F88-45FF-81B9-32C65670261C}" type="pres">
      <dgm:prSet presAssocID="{B64C7922-BB17-4D6F-85BE-E6949DCC32A7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0C7C392B-626A-4AFD-9563-AAD9D5AEE4B3}" type="pres">
      <dgm:prSet presAssocID="{4203F8DB-EC50-4EE1-82C8-93673D94C72F}" presName="hierRoot2" presStyleCnt="0">
        <dgm:presLayoutVars>
          <dgm:hierBranch val="init"/>
        </dgm:presLayoutVars>
      </dgm:prSet>
      <dgm:spPr/>
    </dgm:pt>
    <dgm:pt modelId="{069851DF-F240-4AAA-8B7A-1F8E0C6E8B03}" type="pres">
      <dgm:prSet presAssocID="{4203F8DB-EC50-4EE1-82C8-93673D94C72F}" presName="rootComposite" presStyleCnt="0"/>
      <dgm:spPr/>
    </dgm:pt>
    <dgm:pt modelId="{083A8754-30FA-428A-96D7-CBD6B51CB581}" type="pres">
      <dgm:prSet presAssocID="{4203F8DB-EC50-4EE1-82C8-93673D94C72F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1B2DEDD-ADDE-41D2-B94E-9FCCD2050883}" type="pres">
      <dgm:prSet presAssocID="{4203F8DB-EC50-4EE1-82C8-93673D94C72F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BD3C8CDF-0285-40B2-8F3D-58A2F58C7E18}" type="pres">
      <dgm:prSet presAssocID="{4203F8DB-EC50-4EE1-82C8-93673D94C72F}" presName="hierChild4" presStyleCnt="0"/>
      <dgm:spPr/>
    </dgm:pt>
    <dgm:pt modelId="{0D4365EA-2B5B-48AC-AC19-F89C77018FD9}" type="pres">
      <dgm:prSet presAssocID="{4203F8DB-EC50-4EE1-82C8-93673D94C72F}" presName="hierChild5" presStyleCnt="0"/>
      <dgm:spPr/>
    </dgm:pt>
    <dgm:pt modelId="{CBB5854F-6504-46D7-A3FC-03868885D785}" type="pres">
      <dgm:prSet presAssocID="{86B94C96-752A-49B4-AE15-8E6C9FC7017F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EBE5FC21-56B5-4FBE-9FFF-0C0AABF045CA}" type="pres">
      <dgm:prSet presAssocID="{10407DE6-E866-4102-B1FB-9D276E34D59F}" presName="hierRoot2" presStyleCnt="0">
        <dgm:presLayoutVars>
          <dgm:hierBranch val="init"/>
        </dgm:presLayoutVars>
      </dgm:prSet>
      <dgm:spPr/>
    </dgm:pt>
    <dgm:pt modelId="{C643EA40-651B-4BC3-B291-F38B1B0D81E0}" type="pres">
      <dgm:prSet presAssocID="{10407DE6-E866-4102-B1FB-9D276E34D59F}" presName="rootComposite" presStyleCnt="0"/>
      <dgm:spPr/>
    </dgm:pt>
    <dgm:pt modelId="{E25B1E3C-EFB0-4B90-807D-AD41CBF4B5FA}" type="pres">
      <dgm:prSet presAssocID="{10407DE6-E866-4102-B1FB-9D276E34D59F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34F8CFA-FD74-4F04-BB81-FE79BF555BE6}" type="pres">
      <dgm:prSet presAssocID="{10407DE6-E866-4102-B1FB-9D276E34D59F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5B0B3901-B774-45D6-9F75-CDBC044BC1DD}" type="pres">
      <dgm:prSet presAssocID="{10407DE6-E866-4102-B1FB-9D276E34D59F}" presName="hierChild4" presStyleCnt="0"/>
      <dgm:spPr/>
    </dgm:pt>
    <dgm:pt modelId="{1B73A837-0A4E-4F77-BC87-6B1ABC2B4079}" type="pres">
      <dgm:prSet presAssocID="{10407DE6-E866-4102-B1FB-9D276E34D59F}" presName="hierChild5" presStyleCnt="0"/>
      <dgm:spPr/>
    </dgm:pt>
    <dgm:pt modelId="{C866E528-F8FD-41ED-BC4C-FFD4BDB72640}" type="pres">
      <dgm:prSet presAssocID="{FCEBE8DD-BEDC-42DF-9E96-18D4397CF808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CF49EB20-9472-4C04-8F04-71CB6C9BA776}" type="pres">
      <dgm:prSet presAssocID="{572C7171-38D6-4183-87D5-6F77601E4543}" presName="hierRoot2" presStyleCnt="0">
        <dgm:presLayoutVars>
          <dgm:hierBranch val="init"/>
        </dgm:presLayoutVars>
      </dgm:prSet>
      <dgm:spPr/>
    </dgm:pt>
    <dgm:pt modelId="{BB1A76FB-B5F3-4FAD-B74F-1A9C29370C85}" type="pres">
      <dgm:prSet presAssocID="{572C7171-38D6-4183-87D5-6F77601E4543}" presName="rootComposite" presStyleCnt="0"/>
      <dgm:spPr/>
    </dgm:pt>
    <dgm:pt modelId="{CF417166-AFAA-4A31-B3CC-C24D35594042}" type="pres">
      <dgm:prSet presAssocID="{572C7171-38D6-4183-87D5-6F77601E4543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3370D55-BED1-4759-A76B-F8CAA873B24D}" type="pres">
      <dgm:prSet presAssocID="{572C7171-38D6-4183-87D5-6F77601E4543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B8D4EC17-1019-426F-B408-DCF36A4A29C5}" type="pres">
      <dgm:prSet presAssocID="{572C7171-38D6-4183-87D5-6F77601E4543}" presName="hierChild4" presStyleCnt="0"/>
      <dgm:spPr/>
    </dgm:pt>
    <dgm:pt modelId="{88C9AA6D-2AC1-4E52-A804-6453EDDAF5BA}" type="pres">
      <dgm:prSet presAssocID="{572C7171-38D6-4183-87D5-6F77601E4543}" presName="hierChild5" presStyleCnt="0"/>
      <dgm:spPr/>
    </dgm:pt>
    <dgm:pt modelId="{B40471F2-144C-4B76-B4E0-DA0D3C545EFD}" type="pres">
      <dgm:prSet presAssocID="{2988D85A-C8E1-4BED-AF36-B0683563E873}" presName="Name37" presStyleLbl="parChTrans1D2" presStyleIdx="3" presStyleCnt="4"/>
      <dgm:spPr/>
      <dgm:t>
        <a:bodyPr/>
        <a:lstStyle/>
        <a:p>
          <a:endParaRPr lang="zh-TW" altLang="en-US"/>
        </a:p>
      </dgm:t>
    </dgm:pt>
    <dgm:pt modelId="{3BC30114-087C-4C8F-9FBF-C77FD4DCC39C}" type="pres">
      <dgm:prSet presAssocID="{BB7FE024-CF6E-4154-8994-2A2A7F91F90D}" presName="hierRoot2" presStyleCnt="0">
        <dgm:presLayoutVars>
          <dgm:hierBranch val="init"/>
        </dgm:presLayoutVars>
      </dgm:prSet>
      <dgm:spPr/>
    </dgm:pt>
    <dgm:pt modelId="{9A81B9DF-EFAF-4D2C-960E-B31DB0CC5621}" type="pres">
      <dgm:prSet presAssocID="{BB7FE024-CF6E-4154-8994-2A2A7F91F90D}" presName="rootComposite" presStyleCnt="0"/>
      <dgm:spPr/>
    </dgm:pt>
    <dgm:pt modelId="{3F32AC82-74D9-4E72-8885-8970259C5969}" type="pres">
      <dgm:prSet presAssocID="{BB7FE024-CF6E-4154-8994-2A2A7F91F90D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4DF684E-6882-4D74-8F38-987A4F0C2BDB}" type="pres">
      <dgm:prSet presAssocID="{BB7FE024-CF6E-4154-8994-2A2A7F91F90D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F4F7D8B0-AD83-4103-8338-0FC2C0AD72EF}" type="pres">
      <dgm:prSet presAssocID="{BB7FE024-CF6E-4154-8994-2A2A7F91F90D}" presName="hierChild4" presStyleCnt="0"/>
      <dgm:spPr/>
    </dgm:pt>
    <dgm:pt modelId="{F4C187AA-6D3C-4823-A696-4095D07EFD8D}" type="pres">
      <dgm:prSet presAssocID="{BB7FE024-CF6E-4154-8994-2A2A7F91F90D}" presName="hierChild5" presStyleCnt="0"/>
      <dgm:spPr/>
    </dgm:pt>
    <dgm:pt modelId="{43C0034A-4312-4D15-8C8B-B7985CFFFF01}" type="pres">
      <dgm:prSet presAssocID="{74DDE232-6DB0-4C3A-96E9-454C9C28EE14}" presName="hierChild3" presStyleCnt="0"/>
      <dgm:spPr/>
    </dgm:pt>
  </dgm:ptLst>
  <dgm:cxnLst>
    <dgm:cxn modelId="{713C798E-B233-4D12-BFD6-B98E7460CD4C}" type="presOf" srcId="{BB7FE024-CF6E-4154-8994-2A2A7F91F90D}" destId="{64DF684E-6882-4D74-8F38-987A4F0C2BDB}" srcOrd="1" destOrd="0" presId="urn:microsoft.com/office/officeart/2005/8/layout/orgChart1"/>
    <dgm:cxn modelId="{74EF935A-E587-4460-889B-410CD0039CE4}" type="presOf" srcId="{1ED8ACD6-0669-43A8-90EB-A80645E3A8D0}" destId="{571EB6B2-431C-4C3C-9B8F-09D50F07A962}" srcOrd="0" destOrd="0" presId="urn:microsoft.com/office/officeart/2005/8/layout/orgChart1"/>
    <dgm:cxn modelId="{77A19A76-81F8-48B3-8ADA-75E0A9FE23F1}" type="presOf" srcId="{86B94C96-752A-49B4-AE15-8E6C9FC7017F}" destId="{CBB5854F-6504-46D7-A3FC-03868885D785}" srcOrd="0" destOrd="0" presId="urn:microsoft.com/office/officeart/2005/8/layout/orgChart1"/>
    <dgm:cxn modelId="{1888863A-B0FA-4B97-BC1D-B63A348E23F4}" type="presOf" srcId="{FCEBE8DD-BEDC-42DF-9E96-18D4397CF808}" destId="{C866E528-F8FD-41ED-BC4C-FFD4BDB72640}" srcOrd="0" destOrd="0" presId="urn:microsoft.com/office/officeart/2005/8/layout/orgChart1"/>
    <dgm:cxn modelId="{C73875BE-3FE4-4811-BF8E-AB779B2E0EDA}" type="presOf" srcId="{BB7FE024-CF6E-4154-8994-2A2A7F91F90D}" destId="{3F32AC82-74D9-4E72-8885-8970259C5969}" srcOrd="0" destOrd="0" presId="urn:microsoft.com/office/officeart/2005/8/layout/orgChart1"/>
    <dgm:cxn modelId="{6C27BA6D-8D37-48A1-B625-D717E2E2990C}" type="presOf" srcId="{10407DE6-E866-4102-B1FB-9D276E34D59F}" destId="{E25B1E3C-EFB0-4B90-807D-AD41CBF4B5FA}" srcOrd="0" destOrd="0" presId="urn:microsoft.com/office/officeart/2005/8/layout/orgChart1"/>
    <dgm:cxn modelId="{CF14EA12-CA6F-497F-89A1-32C33F58FFEE}" type="presOf" srcId="{4203F8DB-EC50-4EE1-82C8-93673D94C72F}" destId="{083A8754-30FA-428A-96D7-CBD6B51CB581}" srcOrd="0" destOrd="0" presId="urn:microsoft.com/office/officeart/2005/8/layout/orgChart1"/>
    <dgm:cxn modelId="{D3E17CD8-FF20-410B-A4D0-980566C0888D}" type="presOf" srcId="{74DDE232-6DB0-4C3A-96E9-454C9C28EE14}" destId="{6816E840-E642-49C1-AA0C-0D2B0D6885C7}" srcOrd="0" destOrd="0" presId="urn:microsoft.com/office/officeart/2005/8/layout/orgChart1"/>
    <dgm:cxn modelId="{92B72DAB-4055-46CB-B27C-C934D635C133}" type="presOf" srcId="{74DDE232-6DB0-4C3A-96E9-454C9C28EE14}" destId="{5C0CD8DB-83A5-42DF-A155-C786CFECFC12}" srcOrd="1" destOrd="0" presId="urn:microsoft.com/office/officeart/2005/8/layout/orgChart1"/>
    <dgm:cxn modelId="{37B0C1C8-D671-4C79-AC3F-A1C4EC6D12A5}" type="presOf" srcId="{4203F8DB-EC50-4EE1-82C8-93673D94C72F}" destId="{81B2DEDD-ADDE-41D2-B94E-9FCCD2050883}" srcOrd="1" destOrd="0" presId="urn:microsoft.com/office/officeart/2005/8/layout/orgChart1"/>
    <dgm:cxn modelId="{45E23884-709D-4C18-8F23-2C7C70D65C17}" type="presOf" srcId="{2988D85A-C8E1-4BED-AF36-B0683563E873}" destId="{B40471F2-144C-4B76-B4E0-DA0D3C545EFD}" srcOrd="0" destOrd="0" presId="urn:microsoft.com/office/officeart/2005/8/layout/orgChart1"/>
    <dgm:cxn modelId="{723F281B-2A86-4E06-BFB8-99966537DB01}" srcId="{74DDE232-6DB0-4C3A-96E9-454C9C28EE14}" destId="{10407DE6-E866-4102-B1FB-9D276E34D59F}" srcOrd="1" destOrd="0" parTransId="{86B94C96-752A-49B4-AE15-8E6C9FC7017F}" sibTransId="{191B3021-3E9D-404B-80A3-7BDC837387D7}"/>
    <dgm:cxn modelId="{7651DA9F-AA4D-4B4D-B432-347C58B06510}" srcId="{74DDE232-6DB0-4C3A-96E9-454C9C28EE14}" destId="{BB7FE024-CF6E-4154-8994-2A2A7F91F90D}" srcOrd="3" destOrd="0" parTransId="{2988D85A-C8E1-4BED-AF36-B0683563E873}" sibTransId="{5CAB5694-6DFD-4F61-BC1D-3004E1122890}"/>
    <dgm:cxn modelId="{8AA6E669-7EFE-4364-A420-B7A2E554D2F1}" type="presOf" srcId="{572C7171-38D6-4183-87D5-6F77601E4543}" destId="{63370D55-BED1-4759-A76B-F8CAA873B24D}" srcOrd="1" destOrd="0" presId="urn:microsoft.com/office/officeart/2005/8/layout/orgChart1"/>
    <dgm:cxn modelId="{F18C0EBB-0B28-4EFE-B3E6-05B0EB8CDFEB}" type="presOf" srcId="{572C7171-38D6-4183-87D5-6F77601E4543}" destId="{CF417166-AFAA-4A31-B3CC-C24D35594042}" srcOrd="0" destOrd="0" presId="urn:microsoft.com/office/officeart/2005/8/layout/orgChart1"/>
    <dgm:cxn modelId="{E1C2E1F0-9BFD-4D02-9C56-11075DE67CE1}" srcId="{74DDE232-6DB0-4C3A-96E9-454C9C28EE14}" destId="{4203F8DB-EC50-4EE1-82C8-93673D94C72F}" srcOrd="0" destOrd="0" parTransId="{B64C7922-BB17-4D6F-85BE-E6949DCC32A7}" sibTransId="{340655A2-8BFC-470C-984F-E8AA5540EC5A}"/>
    <dgm:cxn modelId="{09891657-357C-4348-B696-532B6B2A4885}" type="presOf" srcId="{B64C7922-BB17-4D6F-85BE-E6949DCC32A7}" destId="{4EE7CCEA-5F88-45FF-81B9-32C65670261C}" srcOrd="0" destOrd="0" presId="urn:microsoft.com/office/officeart/2005/8/layout/orgChart1"/>
    <dgm:cxn modelId="{D2A5EC1B-AD3A-40F1-95DB-996503473E03}" srcId="{74DDE232-6DB0-4C3A-96E9-454C9C28EE14}" destId="{572C7171-38D6-4183-87D5-6F77601E4543}" srcOrd="2" destOrd="0" parTransId="{FCEBE8DD-BEDC-42DF-9E96-18D4397CF808}" sibTransId="{511455EE-A6F7-4636-922D-388EA16108AE}"/>
    <dgm:cxn modelId="{86322389-01CE-4FBD-A9E8-1B524A64106C}" type="presOf" srcId="{10407DE6-E866-4102-B1FB-9D276E34D59F}" destId="{F34F8CFA-FD74-4F04-BB81-FE79BF555BE6}" srcOrd="1" destOrd="0" presId="urn:microsoft.com/office/officeart/2005/8/layout/orgChart1"/>
    <dgm:cxn modelId="{C39FE191-EC60-4F24-B5FB-847A1023B674}" srcId="{1ED8ACD6-0669-43A8-90EB-A80645E3A8D0}" destId="{74DDE232-6DB0-4C3A-96E9-454C9C28EE14}" srcOrd="0" destOrd="0" parTransId="{2D518FDB-E0E3-460C-9874-EFC3C3706E88}" sibTransId="{DFF485E9-7C91-4ED6-BFEE-29BC9E231134}"/>
    <dgm:cxn modelId="{2C4738C6-7F5E-46EE-8AAF-9E849765F0D4}" type="presParOf" srcId="{571EB6B2-431C-4C3C-9B8F-09D50F07A962}" destId="{C37D0579-3A33-4DEB-BC40-C8228E318D8E}" srcOrd="0" destOrd="0" presId="urn:microsoft.com/office/officeart/2005/8/layout/orgChart1"/>
    <dgm:cxn modelId="{3DF91898-D212-46A1-8557-78978B557D84}" type="presParOf" srcId="{C37D0579-3A33-4DEB-BC40-C8228E318D8E}" destId="{51ED7AAD-1567-4047-ABB5-10CC204DA9F7}" srcOrd="0" destOrd="0" presId="urn:microsoft.com/office/officeart/2005/8/layout/orgChart1"/>
    <dgm:cxn modelId="{D073297C-211A-4FB4-B76D-BD7C3C39CEE5}" type="presParOf" srcId="{51ED7AAD-1567-4047-ABB5-10CC204DA9F7}" destId="{6816E840-E642-49C1-AA0C-0D2B0D6885C7}" srcOrd="0" destOrd="0" presId="urn:microsoft.com/office/officeart/2005/8/layout/orgChart1"/>
    <dgm:cxn modelId="{7726C5E6-A662-480C-AF18-A3CC6377A81C}" type="presParOf" srcId="{51ED7AAD-1567-4047-ABB5-10CC204DA9F7}" destId="{5C0CD8DB-83A5-42DF-A155-C786CFECFC12}" srcOrd="1" destOrd="0" presId="urn:microsoft.com/office/officeart/2005/8/layout/orgChart1"/>
    <dgm:cxn modelId="{17510013-9871-4342-91BD-503D3AB09DA5}" type="presParOf" srcId="{C37D0579-3A33-4DEB-BC40-C8228E318D8E}" destId="{1A5BD899-17EE-47F3-8991-EBF049C23EE6}" srcOrd="1" destOrd="0" presId="urn:microsoft.com/office/officeart/2005/8/layout/orgChart1"/>
    <dgm:cxn modelId="{EC66C7BF-F257-4F6C-B0BF-D210B5A95BF9}" type="presParOf" srcId="{1A5BD899-17EE-47F3-8991-EBF049C23EE6}" destId="{4EE7CCEA-5F88-45FF-81B9-32C65670261C}" srcOrd="0" destOrd="0" presId="urn:microsoft.com/office/officeart/2005/8/layout/orgChart1"/>
    <dgm:cxn modelId="{6CAA7CDB-CEBF-4224-8648-DDC12AD993FE}" type="presParOf" srcId="{1A5BD899-17EE-47F3-8991-EBF049C23EE6}" destId="{0C7C392B-626A-4AFD-9563-AAD9D5AEE4B3}" srcOrd="1" destOrd="0" presId="urn:microsoft.com/office/officeart/2005/8/layout/orgChart1"/>
    <dgm:cxn modelId="{D2CB3C2D-87DA-4918-8170-77822AE4CB0F}" type="presParOf" srcId="{0C7C392B-626A-4AFD-9563-AAD9D5AEE4B3}" destId="{069851DF-F240-4AAA-8B7A-1F8E0C6E8B03}" srcOrd="0" destOrd="0" presId="urn:microsoft.com/office/officeart/2005/8/layout/orgChart1"/>
    <dgm:cxn modelId="{D97E6DCF-9879-47F7-A531-983C69F48080}" type="presParOf" srcId="{069851DF-F240-4AAA-8B7A-1F8E0C6E8B03}" destId="{083A8754-30FA-428A-96D7-CBD6B51CB581}" srcOrd="0" destOrd="0" presId="urn:microsoft.com/office/officeart/2005/8/layout/orgChart1"/>
    <dgm:cxn modelId="{68AF9E5F-E0BD-4A94-8CB7-7F35CD60A6F5}" type="presParOf" srcId="{069851DF-F240-4AAA-8B7A-1F8E0C6E8B03}" destId="{81B2DEDD-ADDE-41D2-B94E-9FCCD2050883}" srcOrd="1" destOrd="0" presId="urn:microsoft.com/office/officeart/2005/8/layout/orgChart1"/>
    <dgm:cxn modelId="{FFDB5A17-EC0A-43F1-943D-785DB4DFD9A4}" type="presParOf" srcId="{0C7C392B-626A-4AFD-9563-AAD9D5AEE4B3}" destId="{BD3C8CDF-0285-40B2-8F3D-58A2F58C7E18}" srcOrd="1" destOrd="0" presId="urn:microsoft.com/office/officeart/2005/8/layout/orgChart1"/>
    <dgm:cxn modelId="{9268E2B0-D4B4-4A3C-A29C-312D072BA957}" type="presParOf" srcId="{0C7C392B-626A-4AFD-9563-AAD9D5AEE4B3}" destId="{0D4365EA-2B5B-48AC-AC19-F89C77018FD9}" srcOrd="2" destOrd="0" presId="urn:microsoft.com/office/officeart/2005/8/layout/orgChart1"/>
    <dgm:cxn modelId="{2AF2FF97-374A-4E4D-AC7E-B4457DE0A2CF}" type="presParOf" srcId="{1A5BD899-17EE-47F3-8991-EBF049C23EE6}" destId="{CBB5854F-6504-46D7-A3FC-03868885D785}" srcOrd="2" destOrd="0" presId="urn:microsoft.com/office/officeart/2005/8/layout/orgChart1"/>
    <dgm:cxn modelId="{7E57AF4C-353E-416D-AF4C-F3BA9CFA2582}" type="presParOf" srcId="{1A5BD899-17EE-47F3-8991-EBF049C23EE6}" destId="{EBE5FC21-56B5-4FBE-9FFF-0C0AABF045CA}" srcOrd="3" destOrd="0" presId="urn:microsoft.com/office/officeart/2005/8/layout/orgChart1"/>
    <dgm:cxn modelId="{B31C28CC-7E07-48FF-87DB-D0372EC2CCDB}" type="presParOf" srcId="{EBE5FC21-56B5-4FBE-9FFF-0C0AABF045CA}" destId="{C643EA40-651B-4BC3-B291-F38B1B0D81E0}" srcOrd="0" destOrd="0" presId="urn:microsoft.com/office/officeart/2005/8/layout/orgChart1"/>
    <dgm:cxn modelId="{CD208151-9B78-4E37-8BD8-365751F2D86B}" type="presParOf" srcId="{C643EA40-651B-4BC3-B291-F38B1B0D81E0}" destId="{E25B1E3C-EFB0-4B90-807D-AD41CBF4B5FA}" srcOrd="0" destOrd="0" presId="urn:microsoft.com/office/officeart/2005/8/layout/orgChart1"/>
    <dgm:cxn modelId="{6F4261C9-49AB-4399-B256-2BD3ABDEC92B}" type="presParOf" srcId="{C643EA40-651B-4BC3-B291-F38B1B0D81E0}" destId="{F34F8CFA-FD74-4F04-BB81-FE79BF555BE6}" srcOrd="1" destOrd="0" presId="urn:microsoft.com/office/officeart/2005/8/layout/orgChart1"/>
    <dgm:cxn modelId="{ED4650F9-1DF7-49C2-B90A-35975CC8D0FF}" type="presParOf" srcId="{EBE5FC21-56B5-4FBE-9FFF-0C0AABF045CA}" destId="{5B0B3901-B774-45D6-9F75-CDBC044BC1DD}" srcOrd="1" destOrd="0" presId="urn:microsoft.com/office/officeart/2005/8/layout/orgChart1"/>
    <dgm:cxn modelId="{46F946EA-B4C3-45B0-A550-942EE155C908}" type="presParOf" srcId="{EBE5FC21-56B5-4FBE-9FFF-0C0AABF045CA}" destId="{1B73A837-0A4E-4F77-BC87-6B1ABC2B4079}" srcOrd="2" destOrd="0" presId="urn:microsoft.com/office/officeart/2005/8/layout/orgChart1"/>
    <dgm:cxn modelId="{379D5807-A4F1-4F94-8A85-3FC4EF5C19D3}" type="presParOf" srcId="{1A5BD899-17EE-47F3-8991-EBF049C23EE6}" destId="{C866E528-F8FD-41ED-BC4C-FFD4BDB72640}" srcOrd="4" destOrd="0" presId="urn:microsoft.com/office/officeart/2005/8/layout/orgChart1"/>
    <dgm:cxn modelId="{16CF8E5F-B11A-4B8E-8717-AC7672F6FD64}" type="presParOf" srcId="{1A5BD899-17EE-47F3-8991-EBF049C23EE6}" destId="{CF49EB20-9472-4C04-8F04-71CB6C9BA776}" srcOrd="5" destOrd="0" presId="urn:microsoft.com/office/officeart/2005/8/layout/orgChart1"/>
    <dgm:cxn modelId="{064A9B93-95D3-44A0-843D-96DD7FF51231}" type="presParOf" srcId="{CF49EB20-9472-4C04-8F04-71CB6C9BA776}" destId="{BB1A76FB-B5F3-4FAD-B74F-1A9C29370C85}" srcOrd="0" destOrd="0" presId="urn:microsoft.com/office/officeart/2005/8/layout/orgChart1"/>
    <dgm:cxn modelId="{C363965E-C10F-4F7D-92B7-CC9224F51EC6}" type="presParOf" srcId="{BB1A76FB-B5F3-4FAD-B74F-1A9C29370C85}" destId="{CF417166-AFAA-4A31-B3CC-C24D35594042}" srcOrd="0" destOrd="0" presId="urn:microsoft.com/office/officeart/2005/8/layout/orgChart1"/>
    <dgm:cxn modelId="{0305B27B-7F6D-469D-BEE3-179ECE33978A}" type="presParOf" srcId="{BB1A76FB-B5F3-4FAD-B74F-1A9C29370C85}" destId="{63370D55-BED1-4759-A76B-F8CAA873B24D}" srcOrd="1" destOrd="0" presId="urn:microsoft.com/office/officeart/2005/8/layout/orgChart1"/>
    <dgm:cxn modelId="{2635D37C-D9C3-4B25-BE0F-23B73477014C}" type="presParOf" srcId="{CF49EB20-9472-4C04-8F04-71CB6C9BA776}" destId="{B8D4EC17-1019-426F-B408-DCF36A4A29C5}" srcOrd="1" destOrd="0" presId="urn:microsoft.com/office/officeart/2005/8/layout/orgChart1"/>
    <dgm:cxn modelId="{172312C0-2BBC-4A19-8BFC-64564BE0BF8B}" type="presParOf" srcId="{CF49EB20-9472-4C04-8F04-71CB6C9BA776}" destId="{88C9AA6D-2AC1-4E52-A804-6453EDDAF5BA}" srcOrd="2" destOrd="0" presId="urn:microsoft.com/office/officeart/2005/8/layout/orgChart1"/>
    <dgm:cxn modelId="{CCA85E84-20F5-4276-A19B-A246D7E38E90}" type="presParOf" srcId="{1A5BD899-17EE-47F3-8991-EBF049C23EE6}" destId="{B40471F2-144C-4B76-B4E0-DA0D3C545EFD}" srcOrd="6" destOrd="0" presId="urn:microsoft.com/office/officeart/2005/8/layout/orgChart1"/>
    <dgm:cxn modelId="{6C13A70A-A256-4415-820F-5FD02AEB416A}" type="presParOf" srcId="{1A5BD899-17EE-47F3-8991-EBF049C23EE6}" destId="{3BC30114-087C-4C8F-9FBF-C77FD4DCC39C}" srcOrd="7" destOrd="0" presId="urn:microsoft.com/office/officeart/2005/8/layout/orgChart1"/>
    <dgm:cxn modelId="{000A1155-ABAB-4D1B-AB8D-567A107EBFF1}" type="presParOf" srcId="{3BC30114-087C-4C8F-9FBF-C77FD4DCC39C}" destId="{9A81B9DF-EFAF-4D2C-960E-B31DB0CC5621}" srcOrd="0" destOrd="0" presId="urn:microsoft.com/office/officeart/2005/8/layout/orgChart1"/>
    <dgm:cxn modelId="{08260D89-D2DC-40EF-81B9-C6C364CB01B3}" type="presParOf" srcId="{9A81B9DF-EFAF-4D2C-960E-B31DB0CC5621}" destId="{3F32AC82-74D9-4E72-8885-8970259C5969}" srcOrd="0" destOrd="0" presId="urn:microsoft.com/office/officeart/2005/8/layout/orgChart1"/>
    <dgm:cxn modelId="{D84804FE-720B-43D9-9D59-6B51FAC15463}" type="presParOf" srcId="{9A81B9DF-EFAF-4D2C-960E-B31DB0CC5621}" destId="{64DF684E-6882-4D74-8F38-987A4F0C2BDB}" srcOrd="1" destOrd="0" presId="urn:microsoft.com/office/officeart/2005/8/layout/orgChart1"/>
    <dgm:cxn modelId="{9EA9225D-29D1-43F4-9185-9403729C7CB1}" type="presParOf" srcId="{3BC30114-087C-4C8F-9FBF-C77FD4DCC39C}" destId="{F4F7D8B0-AD83-4103-8338-0FC2C0AD72EF}" srcOrd="1" destOrd="0" presId="urn:microsoft.com/office/officeart/2005/8/layout/orgChart1"/>
    <dgm:cxn modelId="{8332ADFC-3809-470F-AF55-F4AA01448A81}" type="presParOf" srcId="{3BC30114-087C-4C8F-9FBF-C77FD4DCC39C}" destId="{F4C187AA-6D3C-4823-A696-4095D07EFD8D}" srcOrd="2" destOrd="0" presId="urn:microsoft.com/office/officeart/2005/8/layout/orgChart1"/>
    <dgm:cxn modelId="{99D62F4E-A685-4879-A39F-78BD2CCBC541}" type="presParOf" srcId="{C37D0579-3A33-4DEB-BC40-C8228E318D8E}" destId="{43C0034A-4312-4D15-8C8B-B7985CFFFF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471F2-144C-4B76-B4E0-DA0D3C545EFD}">
      <dsp:nvSpPr>
        <dsp:cNvPr id="0" name=""/>
        <dsp:cNvSpPr/>
      </dsp:nvSpPr>
      <dsp:spPr>
        <a:xfrm>
          <a:off x="7919884" y="3225012"/>
          <a:ext cx="6202902" cy="7176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845"/>
              </a:lnTo>
              <a:lnTo>
                <a:pt x="6202902" y="358845"/>
              </a:lnTo>
              <a:lnTo>
                <a:pt x="6202902" y="7176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6E528-F8FD-41ED-BC4C-FFD4BDB72640}">
      <dsp:nvSpPr>
        <dsp:cNvPr id="0" name=""/>
        <dsp:cNvSpPr/>
      </dsp:nvSpPr>
      <dsp:spPr>
        <a:xfrm>
          <a:off x="7919884" y="3225012"/>
          <a:ext cx="2067634" cy="7176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845"/>
              </a:lnTo>
              <a:lnTo>
                <a:pt x="2067634" y="358845"/>
              </a:lnTo>
              <a:lnTo>
                <a:pt x="2067634" y="7176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B5854F-6504-46D7-A3FC-03868885D785}">
      <dsp:nvSpPr>
        <dsp:cNvPr id="0" name=""/>
        <dsp:cNvSpPr/>
      </dsp:nvSpPr>
      <dsp:spPr>
        <a:xfrm>
          <a:off x="5852249" y="3225012"/>
          <a:ext cx="2067634" cy="717691"/>
        </a:xfrm>
        <a:custGeom>
          <a:avLst/>
          <a:gdLst/>
          <a:ahLst/>
          <a:cxnLst/>
          <a:rect l="0" t="0" r="0" b="0"/>
          <a:pathLst>
            <a:path>
              <a:moveTo>
                <a:pt x="2067634" y="0"/>
              </a:moveTo>
              <a:lnTo>
                <a:pt x="2067634" y="358845"/>
              </a:lnTo>
              <a:lnTo>
                <a:pt x="0" y="358845"/>
              </a:lnTo>
              <a:lnTo>
                <a:pt x="0" y="7176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7CCEA-5F88-45FF-81B9-32C65670261C}">
      <dsp:nvSpPr>
        <dsp:cNvPr id="0" name=""/>
        <dsp:cNvSpPr/>
      </dsp:nvSpPr>
      <dsp:spPr>
        <a:xfrm>
          <a:off x="1716981" y="3225012"/>
          <a:ext cx="6202902" cy="717691"/>
        </a:xfrm>
        <a:custGeom>
          <a:avLst/>
          <a:gdLst/>
          <a:ahLst/>
          <a:cxnLst/>
          <a:rect l="0" t="0" r="0" b="0"/>
          <a:pathLst>
            <a:path>
              <a:moveTo>
                <a:pt x="6202902" y="0"/>
              </a:moveTo>
              <a:lnTo>
                <a:pt x="6202902" y="358845"/>
              </a:lnTo>
              <a:lnTo>
                <a:pt x="0" y="358845"/>
              </a:lnTo>
              <a:lnTo>
                <a:pt x="0" y="7176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6E840-E642-49C1-AA0C-0D2B0D6885C7}">
      <dsp:nvSpPr>
        <dsp:cNvPr id="0" name=""/>
        <dsp:cNvSpPr/>
      </dsp:nvSpPr>
      <dsp:spPr>
        <a:xfrm>
          <a:off x="6211095" y="1516223"/>
          <a:ext cx="3417576" cy="17087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標楷體" panose="03000509000000000000" pitchFamily="65" charset="-120"/>
              <a:ea typeface="標楷體" panose="03000509000000000000" pitchFamily="65" charset="-120"/>
              <a:hlinkClick xmlns:r="http://schemas.openxmlformats.org/officeDocument/2006/relationships" r:id="rId1" action="ppaction://hlinkfile"/>
            </a:rPr>
            <a:t>搭火車</a:t>
          </a:r>
          <a:endParaRPr lang="zh-TW" altLang="en-US" sz="65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211095" y="1516223"/>
        <a:ext cx="3417576" cy="1708788"/>
      </dsp:txXfrm>
    </dsp:sp>
    <dsp:sp modelId="{083A8754-30FA-428A-96D7-CBD6B51CB581}">
      <dsp:nvSpPr>
        <dsp:cNvPr id="0" name=""/>
        <dsp:cNvSpPr/>
      </dsp:nvSpPr>
      <dsp:spPr>
        <a:xfrm>
          <a:off x="8193" y="3942703"/>
          <a:ext cx="3417576" cy="17087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標楷體" panose="03000509000000000000" pitchFamily="65" charset="-120"/>
              <a:ea typeface="標楷體" panose="03000509000000000000" pitchFamily="65" charset="-120"/>
            </a:rPr>
            <a:t>統計表格</a:t>
          </a:r>
        </a:p>
      </dsp:txBody>
      <dsp:txXfrm>
        <a:off x="8193" y="3942703"/>
        <a:ext cx="3417576" cy="1708788"/>
      </dsp:txXfrm>
    </dsp:sp>
    <dsp:sp modelId="{E25B1E3C-EFB0-4B90-807D-AD41CBF4B5FA}">
      <dsp:nvSpPr>
        <dsp:cNvPr id="0" name=""/>
        <dsp:cNvSpPr/>
      </dsp:nvSpPr>
      <dsp:spPr>
        <a:xfrm>
          <a:off x="4143461" y="3942703"/>
          <a:ext cx="3417576" cy="17087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標楷體" panose="03000509000000000000" pitchFamily="65" charset="-120"/>
              <a:ea typeface="標楷體" panose="03000509000000000000" pitchFamily="65" charset="-120"/>
            </a:rPr>
            <a:t>時刻表</a:t>
          </a:r>
        </a:p>
      </dsp:txBody>
      <dsp:txXfrm>
        <a:off x="4143461" y="3942703"/>
        <a:ext cx="3417576" cy="1708788"/>
      </dsp:txXfrm>
    </dsp:sp>
    <dsp:sp modelId="{CF417166-AFAA-4A31-B3CC-C24D35594042}">
      <dsp:nvSpPr>
        <dsp:cNvPr id="0" name=""/>
        <dsp:cNvSpPr/>
      </dsp:nvSpPr>
      <dsp:spPr>
        <a:xfrm>
          <a:off x="8278729" y="3942703"/>
          <a:ext cx="3417576" cy="17087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標楷體" panose="03000509000000000000" pitchFamily="65" charset="-120"/>
              <a:ea typeface="標楷體" panose="03000509000000000000" pitchFamily="65" charset="-120"/>
            </a:rPr>
            <a:t>購票</a:t>
          </a:r>
        </a:p>
      </dsp:txBody>
      <dsp:txXfrm>
        <a:off x="8278729" y="3942703"/>
        <a:ext cx="3417576" cy="1708788"/>
      </dsp:txXfrm>
    </dsp:sp>
    <dsp:sp modelId="{3F32AC82-74D9-4E72-8885-8970259C5969}">
      <dsp:nvSpPr>
        <dsp:cNvPr id="0" name=""/>
        <dsp:cNvSpPr/>
      </dsp:nvSpPr>
      <dsp:spPr>
        <a:xfrm>
          <a:off x="12413997" y="3942703"/>
          <a:ext cx="3417576" cy="17087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標楷體" panose="03000509000000000000" pitchFamily="65" charset="-120"/>
              <a:ea typeface="標楷體" panose="03000509000000000000" pitchFamily="65" charset="-120"/>
            </a:rPr>
            <a:t>規畫</a:t>
          </a:r>
        </a:p>
      </dsp:txBody>
      <dsp:txXfrm>
        <a:off x="12413997" y="3942703"/>
        <a:ext cx="3417576" cy="1708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471F2-144C-4B76-B4E0-DA0D3C545EFD}">
      <dsp:nvSpPr>
        <dsp:cNvPr id="0" name=""/>
        <dsp:cNvSpPr/>
      </dsp:nvSpPr>
      <dsp:spPr>
        <a:xfrm>
          <a:off x="6317911" y="2973925"/>
          <a:ext cx="4948226" cy="572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261"/>
              </a:lnTo>
              <a:lnTo>
                <a:pt x="4948226" y="286261"/>
              </a:lnTo>
              <a:lnTo>
                <a:pt x="4948226" y="572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6E528-F8FD-41ED-BC4C-FFD4BDB72640}">
      <dsp:nvSpPr>
        <dsp:cNvPr id="0" name=""/>
        <dsp:cNvSpPr/>
      </dsp:nvSpPr>
      <dsp:spPr>
        <a:xfrm>
          <a:off x="6317911" y="2973925"/>
          <a:ext cx="1649408" cy="572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261"/>
              </a:lnTo>
              <a:lnTo>
                <a:pt x="1649408" y="286261"/>
              </a:lnTo>
              <a:lnTo>
                <a:pt x="1649408" y="572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B5854F-6504-46D7-A3FC-03868885D785}">
      <dsp:nvSpPr>
        <dsp:cNvPr id="0" name=""/>
        <dsp:cNvSpPr/>
      </dsp:nvSpPr>
      <dsp:spPr>
        <a:xfrm>
          <a:off x="4668502" y="2973925"/>
          <a:ext cx="1649408" cy="572522"/>
        </a:xfrm>
        <a:custGeom>
          <a:avLst/>
          <a:gdLst/>
          <a:ahLst/>
          <a:cxnLst/>
          <a:rect l="0" t="0" r="0" b="0"/>
          <a:pathLst>
            <a:path>
              <a:moveTo>
                <a:pt x="1649408" y="0"/>
              </a:moveTo>
              <a:lnTo>
                <a:pt x="1649408" y="286261"/>
              </a:lnTo>
              <a:lnTo>
                <a:pt x="0" y="286261"/>
              </a:lnTo>
              <a:lnTo>
                <a:pt x="0" y="572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7CCEA-5F88-45FF-81B9-32C65670261C}">
      <dsp:nvSpPr>
        <dsp:cNvPr id="0" name=""/>
        <dsp:cNvSpPr/>
      </dsp:nvSpPr>
      <dsp:spPr>
        <a:xfrm>
          <a:off x="1369684" y="2973925"/>
          <a:ext cx="4948226" cy="572522"/>
        </a:xfrm>
        <a:custGeom>
          <a:avLst/>
          <a:gdLst/>
          <a:ahLst/>
          <a:cxnLst/>
          <a:rect l="0" t="0" r="0" b="0"/>
          <a:pathLst>
            <a:path>
              <a:moveTo>
                <a:pt x="4948226" y="0"/>
              </a:moveTo>
              <a:lnTo>
                <a:pt x="4948226" y="286261"/>
              </a:lnTo>
              <a:lnTo>
                <a:pt x="0" y="286261"/>
              </a:lnTo>
              <a:lnTo>
                <a:pt x="0" y="572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6E840-E642-49C1-AA0C-0D2B0D6885C7}">
      <dsp:nvSpPr>
        <dsp:cNvPr id="0" name=""/>
        <dsp:cNvSpPr/>
      </dsp:nvSpPr>
      <dsp:spPr>
        <a:xfrm>
          <a:off x="4954763" y="1610778"/>
          <a:ext cx="2726295" cy="13631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活動名稱</a:t>
          </a:r>
        </a:p>
      </dsp:txBody>
      <dsp:txXfrm>
        <a:off x="4954763" y="1610778"/>
        <a:ext cx="2726295" cy="1363147"/>
      </dsp:txXfrm>
    </dsp:sp>
    <dsp:sp modelId="{083A8754-30FA-428A-96D7-CBD6B51CB581}">
      <dsp:nvSpPr>
        <dsp:cNvPr id="0" name=""/>
        <dsp:cNvSpPr/>
      </dsp:nvSpPr>
      <dsp:spPr>
        <a:xfrm>
          <a:off x="6536" y="3546448"/>
          <a:ext cx="2726295" cy="1363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圓</a:t>
          </a:r>
        </a:p>
      </dsp:txBody>
      <dsp:txXfrm>
        <a:off x="6536" y="3546448"/>
        <a:ext cx="2726295" cy="1363147"/>
      </dsp:txXfrm>
    </dsp:sp>
    <dsp:sp modelId="{E25B1E3C-EFB0-4B90-807D-AD41CBF4B5FA}">
      <dsp:nvSpPr>
        <dsp:cNvPr id="0" name=""/>
        <dsp:cNvSpPr/>
      </dsp:nvSpPr>
      <dsp:spPr>
        <a:xfrm>
          <a:off x="3305354" y="3546448"/>
          <a:ext cx="2726295" cy="1363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分數</a:t>
          </a:r>
        </a:p>
      </dsp:txBody>
      <dsp:txXfrm>
        <a:off x="3305354" y="3546448"/>
        <a:ext cx="2726295" cy="1363147"/>
      </dsp:txXfrm>
    </dsp:sp>
    <dsp:sp modelId="{CF417166-AFAA-4A31-B3CC-C24D35594042}">
      <dsp:nvSpPr>
        <dsp:cNvPr id="0" name=""/>
        <dsp:cNvSpPr/>
      </dsp:nvSpPr>
      <dsp:spPr>
        <a:xfrm>
          <a:off x="6604172" y="3546448"/>
          <a:ext cx="2726295" cy="1363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重量</a:t>
          </a:r>
        </a:p>
      </dsp:txBody>
      <dsp:txXfrm>
        <a:off x="6604172" y="3546448"/>
        <a:ext cx="2726295" cy="1363147"/>
      </dsp:txXfrm>
    </dsp:sp>
    <dsp:sp modelId="{3F32AC82-74D9-4E72-8885-8970259C5969}">
      <dsp:nvSpPr>
        <dsp:cNvPr id="0" name=""/>
        <dsp:cNvSpPr/>
      </dsp:nvSpPr>
      <dsp:spPr>
        <a:xfrm>
          <a:off x="9902990" y="3546448"/>
          <a:ext cx="2726295" cy="1363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統整</a:t>
          </a:r>
        </a:p>
      </dsp:txBody>
      <dsp:txXfrm>
        <a:off x="9902990" y="3546448"/>
        <a:ext cx="2726295" cy="13631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471F2-144C-4B76-B4E0-DA0D3C545EFD}">
      <dsp:nvSpPr>
        <dsp:cNvPr id="0" name=""/>
        <dsp:cNvSpPr/>
      </dsp:nvSpPr>
      <dsp:spPr>
        <a:xfrm>
          <a:off x="6317911" y="2973925"/>
          <a:ext cx="4948226" cy="572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261"/>
              </a:lnTo>
              <a:lnTo>
                <a:pt x="4948226" y="286261"/>
              </a:lnTo>
              <a:lnTo>
                <a:pt x="4948226" y="572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6E528-F8FD-41ED-BC4C-FFD4BDB72640}">
      <dsp:nvSpPr>
        <dsp:cNvPr id="0" name=""/>
        <dsp:cNvSpPr/>
      </dsp:nvSpPr>
      <dsp:spPr>
        <a:xfrm>
          <a:off x="6317911" y="2973925"/>
          <a:ext cx="1649408" cy="572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261"/>
              </a:lnTo>
              <a:lnTo>
                <a:pt x="1649408" y="286261"/>
              </a:lnTo>
              <a:lnTo>
                <a:pt x="1649408" y="572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B5854F-6504-46D7-A3FC-03868885D785}">
      <dsp:nvSpPr>
        <dsp:cNvPr id="0" name=""/>
        <dsp:cNvSpPr/>
      </dsp:nvSpPr>
      <dsp:spPr>
        <a:xfrm>
          <a:off x="4668502" y="2973925"/>
          <a:ext cx="1649408" cy="572522"/>
        </a:xfrm>
        <a:custGeom>
          <a:avLst/>
          <a:gdLst/>
          <a:ahLst/>
          <a:cxnLst/>
          <a:rect l="0" t="0" r="0" b="0"/>
          <a:pathLst>
            <a:path>
              <a:moveTo>
                <a:pt x="1649408" y="0"/>
              </a:moveTo>
              <a:lnTo>
                <a:pt x="1649408" y="286261"/>
              </a:lnTo>
              <a:lnTo>
                <a:pt x="0" y="286261"/>
              </a:lnTo>
              <a:lnTo>
                <a:pt x="0" y="572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7CCEA-5F88-45FF-81B9-32C65670261C}">
      <dsp:nvSpPr>
        <dsp:cNvPr id="0" name=""/>
        <dsp:cNvSpPr/>
      </dsp:nvSpPr>
      <dsp:spPr>
        <a:xfrm>
          <a:off x="1369684" y="2973925"/>
          <a:ext cx="4948226" cy="572522"/>
        </a:xfrm>
        <a:custGeom>
          <a:avLst/>
          <a:gdLst/>
          <a:ahLst/>
          <a:cxnLst/>
          <a:rect l="0" t="0" r="0" b="0"/>
          <a:pathLst>
            <a:path>
              <a:moveTo>
                <a:pt x="4948226" y="0"/>
              </a:moveTo>
              <a:lnTo>
                <a:pt x="4948226" y="286261"/>
              </a:lnTo>
              <a:lnTo>
                <a:pt x="0" y="286261"/>
              </a:lnTo>
              <a:lnTo>
                <a:pt x="0" y="572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6E840-E642-49C1-AA0C-0D2B0D6885C7}">
      <dsp:nvSpPr>
        <dsp:cNvPr id="0" name=""/>
        <dsp:cNvSpPr/>
      </dsp:nvSpPr>
      <dsp:spPr>
        <a:xfrm>
          <a:off x="4954763" y="1610778"/>
          <a:ext cx="2726295" cy="13631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健康體位</a:t>
          </a:r>
        </a:p>
      </dsp:txBody>
      <dsp:txXfrm>
        <a:off x="4954763" y="1610778"/>
        <a:ext cx="2726295" cy="1363147"/>
      </dsp:txXfrm>
    </dsp:sp>
    <dsp:sp modelId="{083A8754-30FA-428A-96D7-CBD6B51CB581}">
      <dsp:nvSpPr>
        <dsp:cNvPr id="0" name=""/>
        <dsp:cNvSpPr/>
      </dsp:nvSpPr>
      <dsp:spPr>
        <a:xfrm>
          <a:off x="6536" y="3546448"/>
          <a:ext cx="2726295" cy="1363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小數</a:t>
          </a:r>
        </a:p>
      </dsp:txBody>
      <dsp:txXfrm>
        <a:off x="6536" y="3546448"/>
        <a:ext cx="2726295" cy="1363147"/>
      </dsp:txXfrm>
    </dsp:sp>
    <dsp:sp modelId="{E25B1E3C-EFB0-4B90-807D-AD41CBF4B5FA}">
      <dsp:nvSpPr>
        <dsp:cNvPr id="0" name=""/>
        <dsp:cNvSpPr/>
      </dsp:nvSpPr>
      <dsp:spPr>
        <a:xfrm>
          <a:off x="3305354" y="3546448"/>
          <a:ext cx="2726295" cy="1363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分數</a:t>
          </a:r>
        </a:p>
      </dsp:txBody>
      <dsp:txXfrm>
        <a:off x="3305354" y="3546448"/>
        <a:ext cx="2726295" cy="1363147"/>
      </dsp:txXfrm>
    </dsp:sp>
    <dsp:sp modelId="{CF417166-AFAA-4A31-B3CC-C24D35594042}">
      <dsp:nvSpPr>
        <dsp:cNvPr id="0" name=""/>
        <dsp:cNvSpPr/>
      </dsp:nvSpPr>
      <dsp:spPr>
        <a:xfrm>
          <a:off x="6604172" y="3546448"/>
          <a:ext cx="2726295" cy="1363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百分率</a:t>
          </a:r>
        </a:p>
      </dsp:txBody>
      <dsp:txXfrm>
        <a:off x="6604172" y="3546448"/>
        <a:ext cx="2726295" cy="1363147"/>
      </dsp:txXfrm>
    </dsp:sp>
    <dsp:sp modelId="{3F32AC82-74D9-4E72-8885-8970259C5969}">
      <dsp:nvSpPr>
        <dsp:cNvPr id="0" name=""/>
        <dsp:cNvSpPr/>
      </dsp:nvSpPr>
      <dsp:spPr>
        <a:xfrm>
          <a:off x="9902990" y="3546448"/>
          <a:ext cx="2726295" cy="13631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kern="1200" dirty="0">
              <a:latin typeface="標楷體" panose="03000509000000000000" pitchFamily="65" charset="-120"/>
              <a:ea typeface="標楷體" panose="03000509000000000000" pitchFamily="65" charset="-120"/>
            </a:rPr>
            <a:t>二維表格</a:t>
          </a:r>
        </a:p>
      </dsp:txBody>
      <dsp:txXfrm>
        <a:off x="9902990" y="3546448"/>
        <a:ext cx="2726295" cy="1363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397E0-3798-489D-94B1-71563E6AD816}" type="datetimeFigureOut">
              <a:rPr lang="zh-TW" altLang="en-US" smtClean="0"/>
              <a:t>2023/7/1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28B9B-BE00-4DDA-9737-0E9C46A52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692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mode.net/knowledge?p=22#focus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mode.net/knowledge?p=22#focus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後設認知策略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5847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三角形</a:t>
            </a:r>
            <a:r>
              <a:rPr lang="en-US" altLang="zh-TW" dirty="0"/>
              <a:t>(</a:t>
            </a:r>
            <a:r>
              <a:rPr lang="zh-TW" altLang="en-US" dirty="0"/>
              <a:t>警告標示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97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學習吧 </a:t>
            </a:r>
            <a:r>
              <a:rPr lang="en-US" altLang="zh-TW" dirty="0">
                <a:hlinkClick r:id="rId3"/>
              </a:rPr>
              <a:t>https://www.learnmode.net/knowledge?p=22#focus</a:t>
            </a:r>
            <a:endParaRPr lang="en-US" altLang="zh-TW" dirty="0"/>
          </a:p>
          <a:p>
            <a:endParaRPr lang="en-US" altLang="zh-TW" dirty="0">
              <a:hlinkClick r:id="" action="ppaction://noaction"/>
            </a:endParaRPr>
          </a:p>
          <a:p>
            <a:r>
              <a:rPr lang="en-US" altLang="zh-TW" dirty="0">
                <a:hlinkClick r:id="" action="ppaction://noaction"/>
              </a:rPr>
              <a:t>https://www.learnmode.net/knowledge/version?p=45#focus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969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三角形</a:t>
            </a:r>
            <a:r>
              <a:rPr lang="en-US" altLang="zh-TW" dirty="0"/>
              <a:t>(</a:t>
            </a:r>
            <a:r>
              <a:rPr lang="zh-TW" altLang="en-US" dirty="0"/>
              <a:t>警告標示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245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三角形</a:t>
            </a:r>
            <a:r>
              <a:rPr lang="en-US" altLang="zh-TW" dirty="0"/>
              <a:t>(</a:t>
            </a:r>
            <a:r>
              <a:rPr lang="zh-TW" altLang="en-US" dirty="0"/>
              <a:t>警告標示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161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後設認知策略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405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311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80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身高、體重之差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匯率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6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209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媽媽、魚塭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31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47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學習吧 </a:t>
            </a:r>
            <a:r>
              <a:rPr lang="en-US" altLang="zh-TW" dirty="0">
                <a:hlinkClick r:id="rId3"/>
              </a:rPr>
              <a:t>https://www.learnmode.net/knowledge?p=22#focus</a:t>
            </a:r>
            <a:endParaRPr lang="en-US" altLang="zh-TW" dirty="0"/>
          </a:p>
          <a:p>
            <a:endParaRPr lang="en-US" altLang="zh-TW" dirty="0">
              <a:hlinkClick r:id="" action="ppaction://noaction"/>
            </a:endParaRPr>
          </a:p>
          <a:p>
            <a:r>
              <a:rPr lang="en-US" altLang="zh-TW" dirty="0">
                <a:hlinkClick r:id="" action="ppaction://noaction"/>
              </a:rPr>
              <a:t>https://www.learnmode.net/knowledge/version?p=45#focus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792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BFBC-055A-4BEF-ADC1-D2C6C6922046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394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hyperlink" Target="&#35506;&#31243;&#35336;&#30059;/111&#29305;&#38656;&#35506;&#31243;&#35336;&#30059;(&#36039;&#28304;&#29677;)/111&#29305;&#25945;&#35506;&#31243;&#35336;&#30059;(&#29305;&#38656;&#23416;&#32722;&#31574;&#30053;)C&#32068;.docx" TargetMode="External"/><Relationship Id="rId7" Type="http://schemas.openxmlformats.org/officeDocument/2006/relationships/image" Target="../media/image4.png"/><Relationship Id="rId2" Type="http://schemas.openxmlformats.org/officeDocument/2006/relationships/hyperlink" Target="&#35506;&#31243;&#35336;&#30059;/111&#29305;&#38656;&#35506;&#31243;&#35336;&#30059;(&#36039;&#28304;&#29677;)/111&#29305;&#25945;&#35506;&#31243;&#35336;&#30059;(&#29305;&#38656;&#23416;&#32722;&#31574;&#30053;)B&#32068;.docx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&#25945;&#23416;&#25991;&#20214;&#20998;&#20139;" TargetMode="External"/><Relationship Id="rId5" Type="http://schemas.openxmlformats.org/officeDocument/2006/relationships/hyperlink" Target="&#20061;&#20061;&#20056;&#27861;" TargetMode="External"/><Relationship Id="rId10" Type="http://schemas.openxmlformats.org/officeDocument/2006/relationships/image" Target="../media/image9.svg"/><Relationship Id="rId4" Type="http://schemas.openxmlformats.org/officeDocument/2006/relationships/hyperlink" Target="&#25945;&#23416;&#25991;&#20214;&#20998;&#20139;/11001&#26376;&#32771;" TargetMode="Externa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&#25945;&#23416;&#25991;&#20214;&#20998;&#20139;/IEP&amp;&#35506;&#31243;&#35336;&#30059;/111&#29305;&#25945;&#35506;&#31243;&#35336;&#30059;&#25976;&#23416;&#38936;&#22495;&#31532;&#19977;&#32068;&#22235;&#24180;&#32026;.pdf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111&#38463;&#32681;/688397498.626552.mp4" TargetMode="External"/><Relationship Id="rId3" Type="http://schemas.openxmlformats.org/officeDocument/2006/relationships/image" Target="../media/image1.jpeg"/><Relationship Id="rId7" Type="http://schemas.openxmlformats.org/officeDocument/2006/relationships/hyperlink" Target="111&#38463;&#32681;/IMG_4806.M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111&#38463;&#32681;/IMG_4805.MOV" TargetMode="External"/><Relationship Id="rId5" Type="http://schemas.openxmlformats.org/officeDocument/2006/relationships/hyperlink" Target="111&#38463;&#32681;/IMG_0733.MOV" TargetMode="External"/><Relationship Id="rId4" Type="http://schemas.openxmlformats.org/officeDocument/2006/relationships/hyperlink" Target="111&#38463;&#32681;" TargetMode="External"/><Relationship Id="rId9" Type="http://schemas.openxmlformats.org/officeDocument/2006/relationships/hyperlink" Target="111&#38463;&#32681;/IMG_0277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111&#38463;&#32681;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hyperlink" Target="111&#38463;&#32681;/IMG_4811.MO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hyperlink" Target="PPT&#36899;&#32080;/&#30334;&#35722;&#40786;&#36650;.pptx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svg"/><Relationship Id="rId3" Type="http://schemas.openxmlformats.org/officeDocument/2006/relationships/image" Target="../media/image17.svg"/><Relationship Id="rId7" Type="http://schemas.openxmlformats.org/officeDocument/2006/relationships/image" Target="../media/image7.svg"/><Relationship Id="rId12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19.sv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&#25976;&#23416;&#25945;&#23416;&#29031;&#29255;/&#24190;&#20309;&#33287;&#25976;&#37327;/&#20116;&#30002;&#24418;&#39636;/20200303&#20116;&#30002;&#25976;&#23416;&#24418;&#39636;.pdf" TargetMode="External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9.svg"/><Relationship Id="rId5" Type="http://schemas.openxmlformats.org/officeDocument/2006/relationships/image" Target="../media/image13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youtu.be/2Lbz5_PDRzo" TargetMode="External"/><Relationship Id="rId7" Type="http://schemas.openxmlformats.org/officeDocument/2006/relationships/image" Target="../media/image9.svg"/><Relationship Id="rId2" Type="http://schemas.openxmlformats.org/officeDocument/2006/relationships/hyperlink" Target="&#25976;&#23416;&#25945;&#23416;&#29031;&#29255;/&#25163;&#38651;&#31570;/&#25163;&#38651;&#31570;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hyperlink" Target="&#25976;&#23416;&#25945;&#23416;&#29031;&#29255;/&#35299;&#38988;&#31574;&#30053;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svg"/><Relationship Id="rId2" Type="http://schemas.openxmlformats.org/officeDocument/2006/relationships/hyperlink" Target="&#25945;&#23416;&#25991;&#20214;&#20998;&#20139;/&#33258;&#32232;&#23416;&#32722;&#21934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&#25976;&#23416;&#25945;&#23416;&#29031;&#29255;/&#35299;&#38988;&#31574;&#30053;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PPT&#36899;&#32080;/&#24190;&#20309;&#33287;&#25976;&#37327;.olf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00.png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6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&#25976;&#23416;&#25945;&#23416;&#29031;&#29255;/&#20415;&#21033;&#36028;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&#25945;&#23416;&#24433;&#29255;/&#20998;&#25976;&#38500;&#27861;&#31934;&#33775;Produce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vgmuafD1yeU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www.thinked.my/ithinkmaths.html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&#25945;&#23416;&#25991;&#20214;&#20998;&#20139;/&#29305;&#25945;&#38656;&#27714;&#23416;&#32722;&#31574;&#30053;/&#22294;&#31034;&#27861;&#29702;&#35299;&#38500;&#27861;.pdf" TargetMode="External"/><Relationship Id="rId2" Type="http://schemas.openxmlformats.org/officeDocument/2006/relationships/hyperlink" Target="&#25945;&#23416;&#25991;&#20214;&#20998;&#20139;/&#29305;&#25945;&#38656;&#27714;&#23416;&#32722;&#31574;&#30053;/&#22294;&#31034;&#27861;&#29702;&#35299;&#38500;&#27861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&#19978;&#21320;&#22580;&#20998;&#38913;/&#31532;&#19968;&#31680;&#20998;&#38913;/L7&#20998;&#26481;&#35199;2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&#19978;&#21320;&#22580;&#20998;&#38913;/&#31532;&#19968;&#31680;&#20998;&#38913;/L7&#20998;&#26481;&#35199;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&#19978;&#21320;&#22580;&#20998;&#38913;/&#31532;&#19968;&#31680;&#20998;&#38913;/&#25976;&#23416;&#35299;&#38988;&#31574;&#30053;(&#20844;&#24335;)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5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50.sv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hyperlink" Target="&#22949;&#29790;&#30151;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hyperlink" Target="http://spcedu.cyc.edu.tw/spced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50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&#35506;&#31243;&#35336;&#30059;/&#19977;&#24180;&#32026;&#25277;&#38626;&#25976;&#23416;&#23416;&#32722;&#37325;&#40670;&#36681;&#21270;&#27511;&#31243;&#31684;&#20363;(&#26446;&#28113;&#38748;).docx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&#25945;&#23416;&#25991;&#20214;&#20998;&#20139;/110OT&#30446;&#27161;&#26446;O&#24311;.docx" TargetMode="Externa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&#25945;&#23416;&#25991;&#20214;&#20998;&#20139;/&#33258;&#32232;&#23416;&#32722;&#21934;/&#25976;&#23416;3&#19978;&#25277;&#38626;/&#25976;&#23416;3&#19978;&#31532;03&#21934;&#20803;&#35282;&#24230;.doc" TargetMode="External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&#25945;&#23416;&#25991;&#20214;&#20998;&#20139;/&#33258;&#32232;&#23416;&#32722;&#21934;/&#25976;&#23416;3&#19978;&#25277;&#38626;/&#25976;&#23416;3&#19978;&#31532;06&#21934;&#20803;&#21152;&#28187;&#20341;&#24335;&#33287;&#20272;&#31639;2.doc" TargetMode="External"/><Relationship Id="rId4" Type="http://schemas.openxmlformats.org/officeDocument/2006/relationships/hyperlink" Target="&#25945;&#23416;&#25991;&#20214;&#20998;&#20139;/&#33258;&#32232;&#23416;&#32722;&#21934;/&#25976;&#23416;3&#19978;&#25277;&#38626;/&#25976;&#23416;3&#19978;&#31532;05&#21934;&#20803;&#21608;&#30028;&#33287;&#21608;&#38263;.doc" TargetMode="External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9.svg"/><Relationship Id="rId10" Type="http://schemas.openxmlformats.org/officeDocument/2006/relationships/hyperlink" Target="111&#38463;&#32681;/IMG_4811.MOV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&#25945;&#23416;&#27963;&#21205;&#35373;&#35336;" TargetMode="External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0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3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110&#23416;&#24180;&#24230;&#20581;&#24247;&#39636;&#20301;&#35506;&#31243;&#25945;&#26696;(&#28113;&#38748;)/4-1-3-5&#34701;&#20837;&#36328;&#38936;&#22495;(&#25976;&#23416;&#12289;&#29305;&#27530;&#38656;&#27714;)&#20581;&#24247;&#39636;&#20301;&#25945;&#26696;(&#26446;&#28113;&#38748;))&#25104;&#26524;/4-1-3-5&#34701;&#20837;&#36328;&#38936;&#22495;(&#25976;&#23416;&#12289;&#29305;&#27530;&#38656;&#27714;)&#20581;&#24247;&#39636;&#20301;&#25945;&#26696;(&#26446;&#28113;&#38748;)&#20462;ALL.pdf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svg"/><Relationship Id="rId5" Type="http://schemas.openxmlformats.org/officeDocument/2006/relationships/image" Target="../media/image9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62233" y="1573104"/>
            <a:ext cx="14163533" cy="69401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35972" y="1673434"/>
            <a:ext cx="8816056" cy="3074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877645" y="7519550"/>
            <a:ext cx="5305653" cy="45230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-1582761" y="-1181388"/>
            <a:ext cx="5780296" cy="49277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191037">
            <a:off x="12752989" y="448448"/>
            <a:ext cx="2249311" cy="22493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02091" y="4432635"/>
            <a:ext cx="13283815" cy="2606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年國教課程調整與教學－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數學融入特殊需求領域</a:t>
            </a:r>
            <a:endParaRPr lang="en-US" sz="6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4224" y="3746314"/>
            <a:ext cx="1986326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457080" y="5803714"/>
            <a:ext cx="1604441" cy="166185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5980F61-300F-4CCD-A09D-B88A3D622AC0}"/>
              </a:ext>
            </a:extLst>
          </p:cNvPr>
          <p:cNvSpPr/>
          <p:nvPr/>
        </p:nvSpPr>
        <p:spPr>
          <a:xfrm>
            <a:off x="4720732" y="8513235"/>
            <a:ext cx="8071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嘉義縣朴子市竹村國小</a:t>
            </a: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資源教師</a:t>
            </a:r>
            <a:r>
              <a:rPr lang="zh-TW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李淑靜</a:t>
            </a:r>
            <a:endParaRPr lang="zh-TW" altLang="en-US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4404" y="608622"/>
            <a:ext cx="16230600" cy="1143000"/>
          </a:xfrm>
        </p:spPr>
        <p:txBody>
          <a:bodyPr>
            <a:noAutofit/>
          </a:bodyPr>
          <a:lstStyle/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數學概念形成教學</a:t>
            </a:r>
            <a:endParaRPr lang="zh-TW" alt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914400" y="2102773"/>
            <a:ext cx="14763087" cy="77848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具體→半具體→抽象</a:t>
            </a:r>
            <a:endParaRPr lang="zh-TW" altLang="zh-TW" sz="4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操弄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的主要目標在幫助學生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發展心像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以理解數學歷程</a:t>
            </a:r>
            <a:endParaRPr lang="zh-TW" altLang="zh-TW" sz="4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3.活動須與實際教學內容息息相關</a:t>
            </a:r>
            <a:endParaRPr lang="zh-TW" altLang="zh-TW" sz="4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4.在教導數學概念時，必須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變換所操弄的物體</a:t>
            </a:r>
            <a:endParaRPr lang="zh-TW" altLang="zh-TW" sz="4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5.操弄時必須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讓學生有機會親自移動物體</a:t>
            </a:r>
            <a:endParaRPr lang="zh-TW" altLang="zh-TW" sz="4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6.在操弄的過程中，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教師必須持續地詢問學生活動相關的問題</a:t>
            </a:r>
            <a:endParaRPr lang="zh-TW" altLang="zh-TW" sz="4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7.鼓勵學生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放聲思考</a:t>
            </a:r>
            <a:endParaRPr lang="zh-TW" altLang="zh-TW" sz="4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8.在操弄結束後，讓學生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將問題寫下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，並且</a:t>
            </a:r>
            <a:r>
              <a:rPr lang="en-US" altLang="zh-TW" sz="4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利用物體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檢核答案</a:t>
            </a:r>
            <a:endParaRPr lang="zh-TW" altLang="en-US" sz="4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933235" y="9594503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郭靜姿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2001)</a:t>
            </a:r>
            <a:endParaRPr lang="zh-TW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55870E6B-FF01-4D90-A069-DD89CBE3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16200" y="1634970"/>
            <a:ext cx="3829942" cy="396698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009818BC-4F0E-4548-A176-8085877D2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2977">
            <a:off x="-1135256" y="-1700139"/>
            <a:ext cx="5260618" cy="44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78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208574D-6B3D-4D54-83D1-883673ABE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42900"/>
            <a:ext cx="18288000" cy="106299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61249" y="419100"/>
            <a:ext cx="12365501" cy="1966302"/>
          </a:xfrm>
        </p:spPr>
        <p:txBody>
          <a:bodyPr anchor="ctr">
            <a:normAutofit/>
          </a:bodyPr>
          <a:lstStyle/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數學概念的形成</a:t>
            </a:r>
          </a:p>
        </p:txBody>
      </p:sp>
      <p:sp>
        <p:nvSpPr>
          <p:cNvPr id="4" name="矩形 3"/>
          <p:cNvSpPr/>
          <p:nvPr/>
        </p:nvSpPr>
        <p:spPr>
          <a:xfrm>
            <a:off x="844059" y="2227304"/>
            <a:ext cx="17218857" cy="701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當學生無法掌握形式運算</a:t>
            </a:r>
            <a:r>
              <a:rPr lang="en-US" altLang="zh-TW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符號、列式</a:t>
            </a:r>
            <a:r>
              <a:rPr lang="en-US" altLang="zh-TW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</a:t>
            </a:r>
            <a:r>
              <a:rPr lang="en-US" altLang="zh-TW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的意義時：</a:t>
            </a:r>
          </a:p>
          <a:p>
            <a:pPr algn="just">
              <a:lnSpc>
                <a:spcPct val="150000"/>
              </a:lnSpc>
            </a:pPr>
            <a:r>
              <a:rPr lang="en-US" altLang="zh-TW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先幫助學生查覺具體物操作和半具體物操作間的關係。</a:t>
            </a:r>
          </a:p>
          <a:p>
            <a:pPr algn="just">
              <a:lnSpc>
                <a:spcPct val="150000"/>
              </a:lnSpc>
            </a:pPr>
            <a:r>
              <a:rPr lang="en-US" altLang="zh-TW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5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同時呈現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具體物操作、半具體物操作、形式運算三者。</a:t>
            </a:r>
            <a:endParaRPr lang="en-US" altLang="zh-TW" sz="5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讓學生能從具體物操作理解半具體物操作，再理解形式運算，也就是由具體操作</a:t>
            </a:r>
            <a:r>
              <a:rPr lang="zh-TW" altLang="en-US" sz="5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過渡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到半具體再</a:t>
            </a:r>
            <a:r>
              <a:rPr lang="zh-TW" altLang="en-US" sz="5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連結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到形式運算。</a:t>
            </a:r>
          </a:p>
          <a:p>
            <a:pPr algn="just">
              <a:lnSpc>
                <a:spcPct val="150000"/>
              </a:lnSpc>
            </a:pPr>
            <a:r>
              <a:rPr lang="en-US" altLang="zh-TW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sz="5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幫助學生查覺具體物操作和形式運算間的關係後建立心像。</a:t>
            </a:r>
          </a:p>
        </p:txBody>
      </p:sp>
    </p:spTree>
    <p:extLst>
      <p:ext uri="{BB962C8B-B14F-4D97-AF65-F5344CB8AC3E}">
        <p14:creationId xmlns:p14="http://schemas.microsoft.com/office/powerpoint/2010/main" val="2867955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8074" y="0"/>
            <a:ext cx="9115926" cy="2095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r>
              <a:rPr lang="zh-TW" altLang="en-US" sz="9000" kern="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數學概念的形成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95500"/>
            <a:ext cx="13051883" cy="809659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363200" y="561439"/>
            <a:ext cx="76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圖：引自台南市鹽水國小何鳳珠老師</a:t>
            </a:r>
          </a:p>
        </p:txBody>
      </p:sp>
    </p:spTree>
    <p:extLst>
      <p:ext uri="{BB962C8B-B14F-4D97-AF65-F5344CB8AC3E}">
        <p14:creationId xmlns:p14="http://schemas.microsoft.com/office/powerpoint/2010/main" val="341423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38100"/>
            <a:ext cx="14859000" cy="1714500"/>
          </a:xfrm>
        </p:spPr>
        <p:txBody>
          <a:bodyPr>
            <a:normAutofit/>
          </a:bodyPr>
          <a:lstStyle/>
          <a:p>
            <a:r>
              <a:rPr lang="zh-TW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外加式數學</a:t>
            </a:r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、特需課程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2420964" y="2062362"/>
            <a:ext cx="12748732" cy="77020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TW" alt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一、外加數學</a:t>
            </a:r>
            <a:endParaRPr lang="en-US" altLang="zh-TW" sz="6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200150" lvl="2" indent="0" algn="just">
              <a:lnSpc>
                <a:spcPct val="150000"/>
              </a:lnSpc>
              <a:buNone/>
            </a:pPr>
            <a:r>
              <a:rPr lang="zh-TW" alt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著重計算、應用題融入學習策略</a:t>
            </a:r>
            <a:endParaRPr lang="en-US" altLang="zh-TW" sz="6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</a:t>
            </a: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 action="ppaction://hlinkfile"/>
              </a:rPr>
              <a:t>特殊需求</a:t>
            </a: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 action="ppaction://hlinkfile"/>
              </a:rPr>
              <a:t>課程</a:t>
            </a:r>
            <a:endParaRPr lang="en-US" altLang="zh-TW" sz="6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0075" lvl="1" indent="0" algn="just">
              <a:lnSpc>
                <a:spcPct val="150000"/>
              </a:lnSpc>
              <a:buNone/>
            </a:pPr>
            <a:r>
              <a:rPr lang="en-US" altLang="zh-TW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 action="ppaction://hlinkfile"/>
              </a:rPr>
              <a:t>數感</a:t>
            </a: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 action="ppaction://hlinkfile"/>
              </a:rPr>
              <a:t>與心理數線</a:t>
            </a:r>
            <a:endParaRPr lang="en-US" altLang="zh-TW" sz="6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0075" lvl="1" indent="0" algn="just">
              <a:lnSpc>
                <a:spcPct val="150000"/>
              </a:lnSpc>
              <a:buNone/>
            </a:pPr>
            <a:r>
              <a:rPr lang="en-US" altLang="zh-TW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file"/>
              </a:rPr>
              <a:t>關係</a:t>
            </a:r>
            <a:r>
              <a:rPr lang="en-US" altLang="zh-TW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—</a:t>
            </a:r>
            <a:r>
              <a:rPr lang="zh-TW" altLang="en-US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連結、互逆、同構</a:t>
            </a:r>
            <a:endParaRPr lang="en-US" altLang="zh-TW" sz="6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24">
            <a:extLst>
              <a:ext uri="{FF2B5EF4-FFF2-40B4-BE49-F238E27FC236}">
                <a16:creationId xmlns:a16="http://schemas.microsoft.com/office/drawing/2014/main" id="{5634F534-1B38-4CEA-B967-795EC0447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648731">
            <a:off x="-5056224" y="6264979"/>
            <a:ext cx="9435825" cy="8044041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71435501-CDD4-4BB5-8B48-EE1E67E14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32461" flipH="1" flipV="1">
            <a:off x="15058338" y="-1476916"/>
            <a:ext cx="7623452" cy="649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2421" y="8549640"/>
            <a:ext cx="2020819" cy="1836420"/>
          </a:xfrm>
          <a:prstGeom prst="rect">
            <a:avLst/>
          </a:prstGeom>
        </p:spPr>
      </p:pic>
      <p:pic>
        <p:nvPicPr>
          <p:cNvPr id="5" name="圖片 4">
            <a:hlinkClick r:id="rId4" action="ppaction://hlinkfile"/>
            <a:extLst>
              <a:ext uri="{FF2B5EF4-FFF2-40B4-BE49-F238E27FC236}">
                <a16:creationId xmlns:a16="http://schemas.microsoft.com/office/drawing/2014/main" id="{FF1B7A60-82D8-4908-9694-4DAAC2151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060"/>
            <a:ext cx="16383000" cy="1027938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1DF1EF8-1E53-401D-8313-DDE2D3867A18}"/>
              </a:ext>
            </a:extLst>
          </p:cNvPr>
          <p:cNvSpPr/>
          <p:nvPr/>
        </p:nvSpPr>
        <p:spPr>
          <a:xfrm>
            <a:off x="16840200" y="1333500"/>
            <a:ext cx="106680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8000" b="1" dirty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課程計畫</a:t>
            </a:r>
          </a:p>
        </p:txBody>
      </p:sp>
    </p:spTree>
    <p:extLst>
      <p:ext uri="{BB962C8B-B14F-4D97-AF65-F5344CB8AC3E}">
        <p14:creationId xmlns:p14="http://schemas.microsoft.com/office/powerpoint/2010/main" val="305296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B0F39C8-F467-4F69-A240-9DA84D097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689" y="458631"/>
            <a:ext cx="18187453" cy="1447800"/>
          </a:xfrm>
        </p:spPr>
        <p:txBody>
          <a:bodyPr/>
          <a:lstStyle/>
          <a:p>
            <a:pPr algn="just"/>
            <a:r>
              <a:rPr lang="en-US" altLang="zh-TW" sz="45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Gelman</a:t>
            </a:r>
            <a:r>
              <a:rPr lang="en-US" altLang="zh-TW" sz="4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4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 </a:t>
            </a:r>
            <a:r>
              <a:rPr lang="en-US" altLang="zh-TW" sz="45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Gallistel</a:t>
            </a:r>
            <a:r>
              <a:rPr lang="en-US" altLang="zh-TW" sz="4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(1978)</a:t>
            </a:r>
            <a:r>
              <a:rPr lang="zh-TW" altLang="en-US" sz="4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認為自二歲時孩童即懂得</a:t>
            </a:r>
            <a:r>
              <a:rPr lang="zh-TW" altLang="en-US" sz="4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 action="ppaction://hlinkfile"/>
              </a:rPr>
              <a:t>數數五大原則</a:t>
            </a:r>
            <a:r>
              <a:rPr lang="zh-TW" altLang="en-US" sz="4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00100" y="2095500"/>
            <a:ext cx="16687800" cy="7491930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一、一對一對應 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(one-to-one- </a:t>
            </a:r>
            <a:r>
              <a:rPr lang="en-US" altLang="zh-TW" sz="42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spondence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：每一物件只能用一數詞依序數一次。</a:t>
            </a:r>
            <a:endParaRPr lang="en-US" altLang="zh-TW" sz="4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 action="ppaction://hlinkfile"/>
              </a:rPr>
              <a:t>固定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順序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(stable order)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：唱數的數詞順序不變。</a:t>
            </a:r>
            <a:endParaRPr lang="en-US" altLang="zh-TW" sz="4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file"/>
              </a:rPr>
              <a:t>基數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原則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(cardinal principle)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：唱數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file"/>
              </a:rPr>
              <a:t>最後一個字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數詞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即是該次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file"/>
              </a:rPr>
              <a:t>數數的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結果，或是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 action="ppaction://hlinkfile"/>
              </a:rPr>
              <a:t>該單位的數量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  <a:endParaRPr lang="en-US" altLang="zh-TW" sz="4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四、抽象原則 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(abstract principle)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：數數的活動不受物體的特性影響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例如：大小、 顏色、摸得到與否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4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五、順序無關原則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(order irrelevance)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：實物被數的順序與所得最後數數結果無關 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 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如：從中、左、右數結果皆同 </a:t>
            </a:r>
            <a:r>
              <a:rPr lang="en-US" altLang="zh-TW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4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6475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94014" y="57141"/>
            <a:ext cx="9850583" cy="1714500"/>
          </a:xfrm>
        </p:spPr>
        <p:txBody>
          <a:bodyPr/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數數</a:t>
            </a:r>
            <a:endParaRPr lang="zh-TW" altLang="en-US" sz="9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t="1010" r="6067"/>
          <a:stretch/>
        </p:blipFill>
        <p:spPr>
          <a:xfrm>
            <a:off x="0" y="1979467"/>
            <a:ext cx="7211292" cy="8307533"/>
          </a:xfrm>
          <a:prstGeom prst="rect">
            <a:avLst/>
          </a:prstGeom>
        </p:spPr>
      </p:pic>
      <p:pic>
        <p:nvPicPr>
          <p:cNvPr id="4" name="圖片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92" y="1979468"/>
            <a:ext cx="11076708" cy="830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0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9752697" y="5443286"/>
            <a:ext cx="7128000" cy="750782"/>
            <a:chOff x="693092" y="2781837"/>
            <a:chExt cx="4752000" cy="500521"/>
          </a:xfrm>
        </p:grpSpPr>
        <p:pic>
          <p:nvPicPr>
            <p:cNvPr id="3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60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195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309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6543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769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033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146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2412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674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l_fi" descr="image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227" y="2781837"/>
              <a:ext cx="478276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直線接點 12"/>
            <p:cNvCxnSpPr/>
            <p:nvPr/>
          </p:nvCxnSpPr>
          <p:spPr>
            <a:xfrm flipV="1">
              <a:off x="693092" y="3063085"/>
              <a:ext cx="4752000" cy="3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4-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628" y="4926901"/>
            <a:ext cx="8091488" cy="17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線接點 16"/>
          <p:cNvCxnSpPr/>
          <p:nvPr/>
        </p:nvCxnSpPr>
        <p:spPr>
          <a:xfrm flipV="1">
            <a:off x="4963431" y="8402438"/>
            <a:ext cx="7776000" cy="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545646" y="4035242"/>
            <a:ext cx="780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具體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操作積木及畫數線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8" name="標題 1"/>
          <p:cNvSpPr txBox="1">
            <a:spLocks/>
          </p:cNvSpPr>
          <p:nvPr/>
        </p:nvSpPr>
        <p:spPr>
          <a:xfrm>
            <a:off x="3079069" y="32084"/>
            <a:ext cx="12365501" cy="2400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r>
              <a:rPr lang="zh-TW" altLang="en-US" sz="9600" kern="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建立心理數線步驟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8851430" y="3844751"/>
            <a:ext cx="9187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半具體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錢幣可用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10…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代替再畫數線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4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8161850" y="7227801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形式</a:t>
            </a:r>
          </a:p>
        </p:txBody>
      </p:sp>
      <p:sp>
        <p:nvSpPr>
          <p:cNvPr id="31" name="弧形箭號 (下彎) 30"/>
          <p:cNvSpPr/>
          <p:nvPr/>
        </p:nvSpPr>
        <p:spPr>
          <a:xfrm>
            <a:off x="5342708" y="2210169"/>
            <a:ext cx="7300278" cy="1583376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2" name="弧形箭號 (左彎) 31"/>
          <p:cNvSpPr/>
          <p:nvPr/>
        </p:nvSpPr>
        <p:spPr>
          <a:xfrm>
            <a:off x="13491221" y="6674322"/>
            <a:ext cx="1772529" cy="266607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33" name="直線接點 32"/>
          <p:cNvCxnSpPr/>
          <p:nvPr/>
        </p:nvCxnSpPr>
        <p:spPr>
          <a:xfrm flipV="1">
            <a:off x="506370" y="5865158"/>
            <a:ext cx="7776000" cy="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5712110" y="8731343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以後這條數線可以代表任何數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也可以從數線長短來比大小</a:t>
            </a:r>
          </a:p>
        </p:txBody>
      </p:sp>
      <p:pic>
        <p:nvPicPr>
          <p:cNvPr id="35" name="Picture 24">
            <a:extLst>
              <a:ext uri="{FF2B5EF4-FFF2-40B4-BE49-F238E27FC236}">
                <a16:creationId xmlns:a16="http://schemas.microsoft.com/office/drawing/2014/main" id="{C6707A9A-C10F-469A-9A10-E8028F27C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809369">
            <a:off x="-3286903" y="6679198"/>
            <a:ext cx="5845269" cy="4983092"/>
          </a:xfrm>
          <a:prstGeom prst="rect">
            <a:avLst/>
          </a:prstGeom>
        </p:spPr>
      </p:pic>
      <p:pic>
        <p:nvPicPr>
          <p:cNvPr id="36" name="Picture 25">
            <a:extLst>
              <a:ext uri="{FF2B5EF4-FFF2-40B4-BE49-F238E27FC236}">
                <a16:creationId xmlns:a16="http://schemas.microsoft.com/office/drawing/2014/main" id="{9D084889-A938-488D-A37A-C46EA05D3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832461" flipH="1" flipV="1">
            <a:off x="14517284" y="-1426749"/>
            <a:ext cx="6450138" cy="54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6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F26E012-E511-434C-B707-BFCB3D991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77" y="5089975"/>
            <a:ext cx="4332647" cy="324948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493526E-829C-4C61-9ADB-A2023ED7C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495" y="571500"/>
            <a:ext cx="15521010" cy="2531262"/>
          </a:xfrm>
        </p:spPr>
        <p:txBody>
          <a:bodyPr>
            <a:normAutofit/>
          </a:bodyPr>
          <a:lstStyle/>
          <a:p>
            <a:pPr algn="ctr"/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</a:rPr>
              <a:t>多元表徵</a:t>
            </a:r>
          </a:p>
        </p:txBody>
      </p:sp>
      <p:pic>
        <p:nvPicPr>
          <p:cNvPr id="8" name="圖片 7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06AAB678-B5A0-4124-A27F-7EEE8ADF6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557689"/>
            <a:ext cx="8884781" cy="6314057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DA10554-FC40-4EC9-8534-DF3DC656E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853313" flipH="1" flipV="1">
            <a:off x="-1891817" y="-2176343"/>
            <a:ext cx="5105791" cy="4352687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BF51205F-0F23-41A6-ADAA-0FFCE4FCB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026640" y="-283073"/>
            <a:ext cx="3276600" cy="339384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4B209E5-3606-43A8-A3AA-BEC1AEFB0A79}"/>
              </a:ext>
            </a:extLst>
          </p:cNvPr>
          <p:cNvSpPr/>
          <p:nvPr/>
        </p:nvSpPr>
        <p:spPr>
          <a:xfrm>
            <a:off x="381000" y="2933700"/>
            <a:ext cx="7413373" cy="6855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數數、分類、配對</a:t>
            </a:r>
            <a:endParaRPr lang="en-US" altLang="zh-TW" sz="6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加減</a:t>
            </a:r>
            <a:endParaRPr lang="en-US" altLang="zh-TW" sz="6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乘除</a:t>
            </a:r>
            <a:endParaRPr lang="en-US" altLang="zh-TW" sz="6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未知數</a:t>
            </a:r>
            <a:endParaRPr lang="en-US" altLang="zh-TW" sz="6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57250" indent="-857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符號代表數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250A27-D2E7-4567-97D3-3DBF7BF5B4DF}"/>
              </a:ext>
            </a:extLst>
          </p:cNvPr>
          <p:cNvSpPr/>
          <p:nvPr/>
        </p:nvSpPr>
        <p:spPr>
          <a:xfrm>
            <a:off x="7318454" y="8764389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數線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2850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5581" y="2005"/>
            <a:ext cx="17248902" cy="1796611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9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解題</a:t>
            </a:r>
            <a:r>
              <a:rPr lang="en-US" altLang="zh-TW" sz="9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9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與數學對話</a:t>
            </a:r>
          </a:p>
        </p:txBody>
      </p:sp>
      <p:sp>
        <p:nvSpPr>
          <p:cNvPr id="5" name="矩形 4"/>
          <p:cNvSpPr/>
          <p:nvPr/>
        </p:nvSpPr>
        <p:spPr>
          <a:xfrm>
            <a:off x="290947" y="9802253"/>
            <a:ext cx="17092500" cy="48474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sz="2250" b="1" dirty="0"/>
              <a:t>陳明蕾</a:t>
            </a:r>
            <a:r>
              <a:rPr lang="en-US" altLang="zh-TW" sz="2250" b="1"/>
              <a:t>. (2019</a:t>
            </a:r>
            <a:r>
              <a:rPr lang="en-US" altLang="zh-TW" sz="2250" b="1" dirty="0"/>
              <a:t>). </a:t>
            </a:r>
            <a:r>
              <a:rPr lang="zh-TW" altLang="en-US" sz="2250" b="1" dirty="0"/>
              <a:t>台灣十年來教師閱讀教學與學生閱讀表現關係之探討</a:t>
            </a:r>
            <a:r>
              <a:rPr lang="en-US" altLang="zh-TW" sz="2250" b="1" dirty="0"/>
              <a:t>: </a:t>
            </a:r>
            <a:r>
              <a:rPr lang="zh-TW" altLang="en-US" sz="2250" b="1" dirty="0"/>
              <a:t>來自 </a:t>
            </a:r>
            <a:r>
              <a:rPr lang="en-US" altLang="zh-TW" sz="2250" b="1" err="1"/>
              <a:t>PIRLS</a:t>
            </a:r>
            <a:r>
              <a:rPr lang="en-US" altLang="zh-TW" sz="2250" b="1"/>
              <a:t> 2006, 2011 </a:t>
            </a:r>
            <a:r>
              <a:rPr lang="zh-TW" altLang="en-US" sz="2250" b="1"/>
              <a:t>與 </a:t>
            </a:r>
            <a:r>
              <a:rPr lang="en-US" altLang="zh-TW" sz="2250" b="1"/>
              <a:t>2016 </a:t>
            </a:r>
            <a:r>
              <a:rPr lang="zh-TW" altLang="en-US" sz="2250" b="1" dirty="0"/>
              <a:t>的證據</a:t>
            </a:r>
            <a:r>
              <a:rPr lang="en-US" altLang="zh-TW" sz="2250" b="1" dirty="0"/>
              <a:t>. </a:t>
            </a:r>
            <a:r>
              <a:rPr lang="zh-TW" altLang="en-US" sz="2250" b="1" i="1" dirty="0"/>
              <a:t>教育心理學報</a:t>
            </a:r>
            <a:r>
              <a:rPr lang="en-US" altLang="zh-TW" sz="2250" b="1" dirty="0"/>
              <a:t>, </a:t>
            </a:r>
            <a:r>
              <a:rPr lang="en-US" altLang="zh-TW" sz="2250" b="1" i="1" dirty="0"/>
              <a:t>51</a:t>
            </a:r>
            <a:r>
              <a:rPr lang="en-US" altLang="zh-TW" sz="2250" b="1" dirty="0"/>
              <a:t>(1</a:t>
            </a:r>
            <a:r>
              <a:rPr lang="en-US" altLang="zh-TW" sz="2250" b="1"/>
              <a:t>), 51-82.</a:t>
            </a:r>
            <a:endParaRPr lang="en-US" altLang="zh-TW" sz="2250" b="1" dirty="0">
              <a:ln/>
              <a:solidFill>
                <a:schemeClr val="accent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756454B-2933-4703-A54B-CF16FBE097B1}"/>
              </a:ext>
            </a:extLst>
          </p:cNvPr>
          <p:cNvGrpSpPr/>
          <p:nvPr/>
        </p:nvGrpSpPr>
        <p:grpSpPr>
          <a:xfrm>
            <a:off x="145473" y="2324100"/>
            <a:ext cx="17997053" cy="6909949"/>
            <a:chOff x="290947" y="2348351"/>
            <a:chExt cx="17664545" cy="661679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947" y="2348351"/>
              <a:ext cx="17664545" cy="654627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850575" y="8209145"/>
              <a:ext cx="7855527" cy="7560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7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184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468" y="4980515"/>
            <a:ext cx="2739132" cy="2754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5624" y="5439644"/>
            <a:ext cx="2020819" cy="18364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5006" y="4348399"/>
            <a:ext cx="9753520" cy="80379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24341" y="2069113"/>
            <a:ext cx="100203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9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數學學習之前</a:t>
            </a:r>
            <a:endParaRPr lang="en-US" sz="96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-1158491" y="-2004039"/>
            <a:ext cx="5105791" cy="4352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9833" y="7712332"/>
            <a:ext cx="3972652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95599" y="4348399"/>
            <a:ext cx="9296401" cy="3764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en-US" sz="4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r>
              <a:rPr lang="zh-TW" altLang="en-US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開始</a:t>
            </a:r>
            <a:r>
              <a:rPr lang="en-US" altLang="zh-TW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心法</a:t>
            </a:r>
            <a:r>
              <a:rPr lang="en-US" altLang="zh-TW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教是為了不教</a:t>
            </a:r>
            <a:r>
              <a:rPr lang="en-US" altLang="zh-TW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正向肯定的話語及回饋</a:t>
            </a:r>
            <a:r>
              <a:rPr lang="en-US" altLang="zh-TW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孩子感覺好，他們會做得更好</a:t>
            </a:r>
            <a:r>
              <a:rPr lang="en-US" altLang="zh-TW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4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相互尊重</a:t>
            </a:r>
            <a:endParaRPr lang="en-US" altLang="zh-TW" sz="4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71E67DF0-419E-4A23-9CB0-6935D8BD1E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959332" y="446813"/>
            <a:ext cx="6172200" cy="64936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8400" y="807210"/>
            <a:ext cx="14125576" cy="201249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知否？知否？應是</a:t>
            </a:r>
            <a:r>
              <a:rPr lang="en-US" altLang="zh-TW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……</a:t>
            </a:r>
            <a:endParaRPr lang="zh-TW" altLang="en-US" sz="9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91495" y="3412893"/>
            <a:ext cx="12915898" cy="6553199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為什麼要學？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學了可以做什麼用？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 action="ppaction://hlinkfile"/>
              </a:rPr>
              <a:t>用來做什麼？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學了何時會用？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學了用在什麼場合？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07B986EB-E6AD-466A-AB14-9BD9F6AD8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099815">
            <a:off x="15003557" y="7054150"/>
            <a:ext cx="3529762" cy="3656062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B7B6629A-645A-4156-BF75-C12CB2E2F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5099815">
            <a:off x="-73970" y="-134281"/>
            <a:ext cx="3089094" cy="319962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44E3D170-69C6-42C2-B646-DB3C0F6DF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648731">
            <a:off x="-5596693" y="6174486"/>
            <a:ext cx="10421494" cy="8884324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8E17F2BC-CC3E-482D-B7E8-ED7B549E19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832461" flipH="1" flipV="1">
            <a:off x="14346874" y="-2263895"/>
            <a:ext cx="8417721" cy="71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09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027E1D1-9F32-4B01-9F1A-163F343A6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14800" y="1663288"/>
            <a:ext cx="10744200" cy="1499012"/>
          </a:xfrm>
        </p:spPr>
        <p:txBody>
          <a:bodyPr anchor="ctr">
            <a:noAutofit/>
          </a:bodyPr>
          <a:lstStyle/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應用題解題策略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3695700"/>
            <a:ext cx="14593371" cy="541865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6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研究者依使用的順序編成一口訣：</a:t>
            </a:r>
            <a:r>
              <a:rPr lang="zh-TW" altLang="en-US" sz="63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「一讀、二說、三畫圖、四計畫、五計算、六檢查。」</a:t>
            </a:r>
            <a:r>
              <a:rPr lang="en-US" altLang="zh-TW" sz="6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6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江美娟、周台傑，</a:t>
            </a:r>
            <a:r>
              <a:rPr lang="en-US" altLang="zh-TW" sz="6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2003)</a:t>
            </a:r>
          </a:p>
        </p:txBody>
      </p:sp>
    </p:spTree>
    <p:extLst>
      <p:ext uri="{BB962C8B-B14F-4D97-AF65-F5344CB8AC3E}">
        <p14:creationId xmlns:p14="http://schemas.microsoft.com/office/powerpoint/2010/main" val="565919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0FFB6F-936D-405A-A92F-75D96DD0E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800100"/>
            <a:ext cx="16459200" cy="2400300"/>
          </a:xfrm>
        </p:spPr>
        <p:txBody>
          <a:bodyPr anchor="ctr">
            <a:normAutofit/>
          </a:bodyPr>
          <a:lstStyle/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應用題解題策略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61409" y="3060338"/>
            <a:ext cx="12365183" cy="5668025"/>
          </a:xfrm>
        </p:spPr>
        <p:txBody>
          <a:bodyPr>
            <a:noAutofit/>
          </a:bodyPr>
          <a:lstStyle/>
          <a:p>
            <a:pPr marL="1114425" indent="-1114425">
              <a:lnSpc>
                <a:spcPct val="150000"/>
              </a:lnSpc>
              <a:buFont typeface="+mj-lt"/>
              <a:buAutoNum type="arabicPeriod"/>
            </a:pPr>
            <a:r>
              <a:rPr lang="zh-TW" altLang="en-US" sz="6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已知條件</a:t>
            </a:r>
            <a:endParaRPr lang="en-US" altLang="zh-TW" sz="63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114425" indent="-1114425">
              <a:buFont typeface="+mj-lt"/>
              <a:buAutoNum type="arabicPeriod"/>
            </a:pPr>
            <a:r>
              <a:rPr lang="zh-TW" altLang="en-US" sz="6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未知條件</a:t>
            </a:r>
            <a:endParaRPr lang="en-US" altLang="zh-TW" sz="63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114425" indent="-1114425">
              <a:buFont typeface="+mj-lt"/>
              <a:buAutoNum type="arabicPeriod"/>
            </a:pPr>
            <a:r>
              <a:rPr lang="zh-TW" altLang="en-US" sz="6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已知與未知條件間的關聯</a:t>
            </a:r>
            <a:endParaRPr lang="en-US" altLang="zh-TW" sz="63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114425" indent="-1114425">
              <a:buFont typeface="+mj-lt"/>
              <a:buAutoNum type="arabicPeriod"/>
            </a:pPr>
            <a:r>
              <a:rPr lang="zh-TW" altLang="en-US" sz="6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列式</a:t>
            </a:r>
          </a:p>
        </p:txBody>
      </p:sp>
    </p:spTree>
    <p:extLst>
      <p:ext uri="{BB962C8B-B14F-4D97-AF65-F5344CB8AC3E}">
        <p14:creationId xmlns:p14="http://schemas.microsoft.com/office/powerpoint/2010/main" val="91127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C59BFD3-A17C-4052-B6CC-D356EE21C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55125" y="3086100"/>
            <a:ext cx="15589875" cy="178623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一讀、</a:t>
            </a:r>
            <a:r>
              <a:rPr lang="zh-TW" altLang="en-US" sz="54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二說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三畫圖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、四計畫、五計算、六檢查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4394915" y="4408692"/>
            <a:ext cx="19319" cy="108182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578680" y="5652219"/>
            <a:ext cx="2262158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</a:t>
            </a:r>
            <a:r>
              <a:rPr lang="zh-TW" altLang="en-US" sz="54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endParaRPr lang="en-US" altLang="zh-TW" sz="5400" dirty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zh-TW" altLang="en-US" sz="54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已知</a:t>
            </a:r>
            <a:endParaRPr lang="en-US" altLang="zh-TW" sz="5400" dirty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zh-TW" altLang="en-US" sz="54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未知？</a:t>
            </a:r>
            <a:endParaRPr lang="zh-TW" altLang="en-US" sz="5400" dirty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6903076" y="4408690"/>
            <a:ext cx="19319" cy="108182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971042" y="5698009"/>
            <a:ext cx="433965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</a:t>
            </a:r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與未知間</a:t>
            </a:r>
            <a:endParaRPr lang="en-US" altLang="zh-TW" sz="54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的關聯圖</a:t>
            </a:r>
            <a:endParaRPr lang="en-US" altLang="zh-TW" sz="54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10252276" y="4331418"/>
            <a:ext cx="19319" cy="108182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9673484" y="565221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列式</a:t>
            </a:r>
            <a:endParaRPr lang="en-US" altLang="zh-TW" sz="54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78680" y="8111637"/>
            <a:ext cx="6596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「＋、－、×、÷」</a:t>
            </a:r>
            <a:endParaRPr lang="zh-TW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D022BFFA-9415-4794-87F9-0377A943F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00100"/>
            <a:ext cx="16459200" cy="2400300"/>
          </a:xfrm>
        </p:spPr>
        <p:txBody>
          <a:bodyPr anchor="ctr">
            <a:normAutofit/>
          </a:bodyPr>
          <a:lstStyle/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應用題解題策略</a:t>
            </a:r>
          </a:p>
        </p:txBody>
      </p:sp>
    </p:spTree>
    <p:extLst>
      <p:ext uri="{BB962C8B-B14F-4D97-AF65-F5344CB8AC3E}">
        <p14:creationId xmlns:p14="http://schemas.microsoft.com/office/powerpoint/2010/main" val="6588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22321" y="637235"/>
            <a:ext cx="14401794" cy="1955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一、讀題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390920" y="3008672"/>
            <a:ext cx="14050641" cy="632705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分段：逗點段句</a:t>
            </a:r>
            <a:endParaRPr lang="en-US" altLang="zh-TW" sz="45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zh-TW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遮</a:t>
            </a: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住：白紙、便利貼、直尺</a:t>
            </a:r>
            <a:endParaRPr lang="en-US" altLang="zh-TW" sz="45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指出：手指指著字</a:t>
            </a:r>
            <a:endParaRPr lang="en-US" altLang="zh-TW" sz="45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讀出：把題目分句讀出、</a:t>
            </a:r>
            <a:r>
              <a:rPr lang="zh-TW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放聲思考</a:t>
            </a:r>
            <a:r>
              <a:rPr lang="en-US" altLang="zh-TW" sz="4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</a:t>
            </a:r>
            <a:r>
              <a:rPr lang="en-US" altLang="zh-TW" sz="4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專注：計時器、口頭提醒、提示卡、</a:t>
            </a: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 action="ppaction://hlinkfile"/>
              </a:rPr>
              <a:t>手電筒</a:t>
            </a:r>
            <a:endParaRPr lang="en-US" altLang="zh-TW" sz="45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20E190C-CDAA-4CFE-8D37-4DFDB98CDE92}"/>
              </a:ext>
            </a:extLst>
          </p:cNvPr>
          <p:cNvSpPr/>
          <p:nvPr/>
        </p:nvSpPr>
        <p:spPr>
          <a:xfrm>
            <a:off x="990600" y="9497448"/>
            <a:ext cx="450315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https://youtu.be/2Lbz5_PDRzo</a:t>
            </a:r>
            <a:endParaRPr lang="zh-TW" altLang="en-US" sz="27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38A8E47-3470-4927-AD00-1E043423D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745043" y="6021123"/>
            <a:ext cx="7776200" cy="6629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0DE5F-32D5-407F-8453-744B9B457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853313" flipH="1" flipV="1">
            <a:off x="-1891817" y="-2176343"/>
            <a:ext cx="5105791" cy="4352687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0F10BA99-ED9F-456D-82C9-8E0BCFDB8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026640" y="-283073"/>
            <a:ext cx="3276600" cy="33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86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022818" y="865835"/>
            <a:ext cx="14401794" cy="19558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二、說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952283" y="2561960"/>
            <a:ext cx="15665589" cy="720592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題意：句意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這句的意思是？有哪個詞不懂？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、討論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圈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關鍵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字詞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、圈關鍵數字、圈重點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已知：說出已知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、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請問題目的已知是？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未知：說出未知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、未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知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請問題目裡有幾個？問號；未知是？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關係：你覺得已知跟未知的關係是什麼？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題目為什麼要問這個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未知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重新表述：整理一下、再說一說、猜一猜</a:t>
            </a:r>
            <a:r>
              <a:rPr lang="zh-TW" altLang="zh-TW" sz="3600" b="1" kern="0" dirty="0">
                <a:latin typeface="Tahoma" panose="020B0604030504040204" pitchFamily="34" charset="0"/>
                <a:cs typeface="Tahoma" panose="020B0604030504040204" pitchFamily="34" charset="0"/>
              </a:rPr>
              <a:t>「＋、－、×、÷</a:t>
            </a:r>
            <a:r>
              <a:rPr lang="zh-TW" altLang="zh-TW" sz="3600" b="1" kern="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」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19C37-9210-4AED-A32D-A4EABBE77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762000" y="-1153393"/>
            <a:ext cx="5105791" cy="4352687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7599E643-3F1E-46A9-B3F3-B4728D32B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02768" y="7787400"/>
            <a:ext cx="2493663" cy="258289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4F61F5-A9ED-4CC6-8E6C-150A1974F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249400" y="5905500"/>
            <a:ext cx="6332632" cy="5398569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7F27C352-3E2B-4C81-B18F-19EEBF39B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5099815">
            <a:off x="15635257" y="-15800"/>
            <a:ext cx="2746216" cy="28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31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0" y="1073790"/>
            <a:ext cx="14401794" cy="19558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三、畫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914400" y="3670432"/>
            <a:ext cx="10814877" cy="2573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畫出連環圖：搭配題意畫出情境連環圖</a:t>
            </a:r>
            <a:endParaRPr lang="en-US" altLang="zh-TW" sz="45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畫出關係圖：實物圖、表示圖、線段圖</a:t>
            </a:r>
            <a:endParaRPr lang="en-US" altLang="zh-TW" sz="45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45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B793ABC9-3809-46CD-AC0B-88299615A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5099815">
            <a:off x="-153627" y="-526023"/>
            <a:ext cx="3089094" cy="319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41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43103" y="771731"/>
            <a:ext cx="14401794" cy="19558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四、計畫列式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2558380" y="2552700"/>
            <a:ext cx="14611080" cy="6894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己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 action="ppaction://hlinkfile"/>
              </a:rPr>
              <a:t>列式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只有列式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使用策略幫助計畫：如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簡化問題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、簡化數字、操作、畫圖、畫表格、找規律、分解、類化、區辨、已知公式、已知定理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列式的書寫空間配置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60000"/>
              </a:lnSpc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有時候單位也是算式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7D310-0045-46CC-9AAF-57A207BB6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66800" y="-1271185"/>
            <a:ext cx="5105791" cy="4352687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C9303CC-C203-446D-BCDC-53648A679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33400" y="7144004"/>
            <a:ext cx="3027063" cy="313537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D41A443-3EA6-4DB9-A0E8-4FB81DE13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630763" y="5829300"/>
            <a:ext cx="6332632" cy="5398569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332284AD-2E92-496A-B148-9345077F4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099815">
            <a:off x="15865795" y="-163363"/>
            <a:ext cx="2910309" cy="30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19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FF015774-2FAE-4B61-95ED-9ED7F7376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1125200" y="5295900"/>
            <a:ext cx="8417721" cy="7176107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82D8A0F0-1166-42D1-A531-CF4D037F1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2110" y="38100"/>
            <a:ext cx="231738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77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5" y="2126751"/>
            <a:ext cx="17687388" cy="7859730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1960470" y="25219"/>
            <a:ext cx="14401794" cy="19558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9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四、計畫列式</a:t>
            </a:r>
          </a:p>
        </p:txBody>
      </p:sp>
    </p:spTree>
    <p:extLst>
      <p:ext uri="{BB962C8B-B14F-4D97-AF65-F5344CB8AC3E}">
        <p14:creationId xmlns:p14="http://schemas.microsoft.com/office/powerpoint/2010/main" val="329817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24400" y="619125"/>
            <a:ext cx="8686800" cy="1257300"/>
          </a:xfrm>
        </p:spPr>
        <p:txBody>
          <a:bodyPr anchor="ctr">
            <a:noAutofit/>
          </a:bodyPr>
          <a:lstStyle/>
          <a:p>
            <a:r>
              <a:rPr lang="zh-TW" altLang="zh-TW" sz="96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教是為了不教</a:t>
            </a:r>
            <a:endParaRPr lang="zh-TW" altLang="en-US" sz="96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8442" y="2854994"/>
            <a:ext cx="15925800" cy="74199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自我引導、自我管理、自我監控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覺察、後設策略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提問：「我們可以試試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方法」</a:t>
            </a:r>
            <a:endParaRPr lang="en-US" altLang="zh-TW" sz="39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提問：「你是怎麼想到的？」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(+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肯定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提問：「你是怎麼想的？」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(+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肯定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提問：「你剛剛在學什麼？學了什麼？」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(+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肯定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提問：「這一題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頁在算什麼？」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(+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肯定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提問：「算出了這一題你覺得如何？還讓你想到什麼？」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(+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肯定</a:t>
            </a:r>
            <a:r>
              <a:rPr lang="en-US" altLang="zh-TW" sz="3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3C82216E-FAE2-4091-889C-38AB10760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90060" y="-1027429"/>
            <a:ext cx="3319826" cy="343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86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19BF21-04DA-459B-8E21-27E99472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89" y="51684"/>
            <a:ext cx="16459200" cy="1714500"/>
          </a:xfrm>
        </p:spPr>
        <p:txBody>
          <a:bodyPr/>
          <a:lstStyle/>
          <a:p>
            <a:r>
              <a:rPr lang="zh-TW" altLang="en-US" sz="9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 action="ppaction://hlinkfile"/>
              </a:rPr>
              <a:t>強調單位及區辨</a:t>
            </a:r>
            <a:endParaRPr lang="zh-TW" altLang="en-US" sz="9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C3BC08-857F-4790-80E4-D5FD84158907}"/>
              </a:ext>
            </a:extLst>
          </p:cNvPr>
          <p:cNvSpPr/>
          <p:nvPr/>
        </p:nvSpPr>
        <p:spPr>
          <a:xfrm>
            <a:off x="549666" y="1858651"/>
            <a:ext cx="7926516" cy="3685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 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枝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藍筆，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平分給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 </a:t>
            </a:r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小朋友，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</a:t>
            </a:r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小朋友可分到幾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枝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418BE51-78EA-4D02-BD99-993FF6457BBA}"/>
              </a:ext>
            </a:extLst>
          </p:cNvPr>
          <p:cNvSpPr/>
          <p:nvPr/>
        </p:nvSpPr>
        <p:spPr>
          <a:xfrm>
            <a:off x="10957392" y="1704541"/>
            <a:ext cx="6780942" cy="369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2184 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耶誕卡片，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54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84 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綑成一</a:t>
            </a:r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疊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共可捆成幾</a:t>
            </a:r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疊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27DFA00-FB24-4AF1-9134-2A1D4BB8E6D4}"/>
              </a:ext>
            </a:extLst>
          </p:cNvPr>
          <p:cNvSpPr/>
          <p:nvPr/>
        </p:nvSpPr>
        <p:spPr>
          <a:xfrm>
            <a:off x="643786" y="5752682"/>
            <a:ext cx="5100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 ÷ 6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＝</a:t>
            </a:r>
            <a:r>
              <a:rPr lang="en-US" altLang="zh-TW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endParaRPr lang="zh-TW" altLang="en-US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1E8A294-DC8B-4E99-914C-DCCF8C7ACEF9}"/>
              </a:ext>
            </a:extLst>
          </p:cNvPr>
          <p:cNvSpPr/>
          <p:nvPr/>
        </p:nvSpPr>
        <p:spPr>
          <a:xfrm>
            <a:off x="813722" y="6909300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枝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71159F-97AC-4DF8-8445-78FE62FD5C68}"/>
              </a:ext>
            </a:extLst>
          </p:cNvPr>
          <p:cNvSpPr/>
          <p:nvPr/>
        </p:nvSpPr>
        <p:spPr>
          <a:xfrm>
            <a:off x="2282609" y="6909300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CB9A89-300A-46E7-A30D-8E53A68C4364}"/>
              </a:ext>
            </a:extLst>
          </p:cNvPr>
          <p:cNvSpPr/>
          <p:nvPr/>
        </p:nvSpPr>
        <p:spPr>
          <a:xfrm>
            <a:off x="3892146" y="6872279"/>
            <a:ext cx="1762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枝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01D3BC-DFEE-4955-A9E9-94B060C5B46B}"/>
              </a:ext>
            </a:extLst>
          </p:cNvPr>
          <p:cNvSpPr/>
          <p:nvPr/>
        </p:nvSpPr>
        <p:spPr>
          <a:xfrm>
            <a:off x="11149107" y="5752680"/>
            <a:ext cx="6319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2184 ÷ 84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＝</a:t>
            </a:r>
            <a:r>
              <a:rPr lang="en-US" altLang="zh-TW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endParaRPr lang="zh-TW" altLang="en-US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C3004B7-7499-436B-8047-5E742BDB502D}"/>
              </a:ext>
            </a:extLst>
          </p:cNvPr>
          <p:cNvSpPr/>
          <p:nvPr/>
        </p:nvSpPr>
        <p:spPr>
          <a:xfrm>
            <a:off x="11629510" y="7080452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704CEEE-0D87-4B82-A16D-6B245B966D97}"/>
              </a:ext>
            </a:extLst>
          </p:cNvPr>
          <p:cNvSpPr/>
          <p:nvPr/>
        </p:nvSpPr>
        <p:spPr>
          <a:xfrm>
            <a:off x="16137983" y="7116282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疊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96F157D-4D5F-4E55-B9A5-A4EB428AA0B4}"/>
              </a:ext>
            </a:extLst>
          </p:cNvPr>
          <p:cNvSpPr/>
          <p:nvPr/>
        </p:nvSpPr>
        <p:spPr>
          <a:xfrm>
            <a:off x="13469879" y="7080452"/>
            <a:ext cx="1762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疊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DDFD3C8-2E56-40ED-AA31-B1DA19DCDED7}"/>
              </a:ext>
            </a:extLst>
          </p:cNvPr>
          <p:cNvCxnSpPr/>
          <p:nvPr/>
        </p:nvCxnSpPr>
        <p:spPr>
          <a:xfrm>
            <a:off x="673111" y="9502158"/>
            <a:ext cx="51579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C1E4343-DD94-4709-9D1E-AFB100A4AD0D}"/>
              </a:ext>
            </a:extLst>
          </p:cNvPr>
          <p:cNvCxnSpPr>
            <a:cxnSpLocks/>
          </p:cNvCxnSpPr>
          <p:nvPr/>
        </p:nvCxnSpPr>
        <p:spPr>
          <a:xfrm>
            <a:off x="10818687" y="9270990"/>
            <a:ext cx="66502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13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022817" y="651899"/>
            <a:ext cx="14401794" cy="19558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五、計算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390920" y="2618510"/>
            <a:ext cx="15665589" cy="68942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自行計算</a:t>
            </a:r>
          </a:p>
          <a:p>
            <a:pPr>
              <a:lnSpc>
                <a:spcPct val="150000"/>
              </a:lnSpc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使用科技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輔助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：計算機、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、線上單位換算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輔助：具體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實物、手指、圖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示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、口頭計數、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由左而右、提示卡、乘法表、單位換算表格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algn="just">
              <a:lnSpc>
                <a:spcPct val="150000"/>
              </a:lnSpc>
            </a:pP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79A89C9-A845-4A89-B1E7-E122A459F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803068" y="5829300"/>
            <a:ext cx="8969864" cy="764680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A5A1403-544F-440B-AEAB-47462D0E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53313" flipH="1" flipV="1">
            <a:off x="-2066206" y="-3300479"/>
            <a:ext cx="6914251" cy="5894399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B46584AF-08B4-4816-9E3A-A091411E2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39663" y="-190500"/>
            <a:ext cx="3514834" cy="36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0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1600" y="166940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9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計算策略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95600" y="4762500"/>
            <a:ext cx="12496800" cy="13335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由左而右計算：相加或相減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搭配錢幣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17656" y="8617596"/>
            <a:ext cx="32508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1650"/>
              <a:t> </a:t>
            </a:r>
            <a:endParaRPr lang="zh-TW" altLang="zh-TW" sz="2700">
              <a:latin typeface="Arial" panose="020B0604020202020204" pitchFamily="34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5582A7E2-D440-4594-89E0-38C627CA7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8BEF40E6-DAED-4BED-80B7-880386603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23708">
            <a:off x="-5470801" y="5407253"/>
            <a:ext cx="10421494" cy="8884324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3D53F44F-220C-404E-86E5-8F4412D7A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78578" y="-666611"/>
            <a:ext cx="2959992" cy="3065905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8801A602-F61E-46E6-A3F9-0FF466EBC0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49463" y="7825779"/>
            <a:ext cx="2718456" cy="28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29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9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除法計算策略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970559"/>
              </p:ext>
            </p:extLst>
          </p:nvPr>
        </p:nvGraphicFramePr>
        <p:xfrm>
          <a:off x="4114799" y="2847110"/>
          <a:ext cx="9476508" cy="671252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69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9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9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2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百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十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個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8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5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44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5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TW" sz="5400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zh-TW" sz="5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直線單箭頭接點 7"/>
          <p:cNvCxnSpPr/>
          <p:nvPr/>
        </p:nvCxnSpPr>
        <p:spPr>
          <a:xfrm flipV="1">
            <a:off x="8084127" y="5985164"/>
            <a:ext cx="1579419" cy="23899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10349345" y="5985164"/>
            <a:ext cx="1579419" cy="238991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爆炸 1 11"/>
          <p:cNvSpPr/>
          <p:nvPr/>
        </p:nvSpPr>
        <p:spPr>
          <a:xfrm>
            <a:off x="284747" y="5008419"/>
            <a:ext cx="4267200" cy="434340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放大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CAFD44B4-F16B-4DC1-A694-444088A50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0BAB4569-0F58-4AB8-956B-2CF973F8E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49463" y="7825779"/>
            <a:ext cx="2718456" cy="28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8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5901" y="660500"/>
            <a:ext cx="7615895" cy="1955801"/>
          </a:xfrm>
        </p:spPr>
        <p:txBody>
          <a:bodyPr>
            <a:normAutofit/>
          </a:bodyPr>
          <a:lstStyle/>
          <a:p>
            <a:pPr algn="just"/>
            <a:r>
              <a:rPr lang="zh-TW" altLang="en-US" sz="9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圖示法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17656" y="8617596"/>
            <a:ext cx="32989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165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zh-TW" sz="27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227" name="圖片 92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008" y="4212811"/>
            <a:ext cx="10065434" cy="4473527"/>
          </a:xfrm>
          <a:prstGeom prst="rect">
            <a:avLst/>
          </a:prstGeom>
        </p:spPr>
      </p:pic>
      <p:grpSp>
        <p:nvGrpSpPr>
          <p:cNvPr id="9231" name="群組 9230"/>
          <p:cNvGrpSpPr/>
          <p:nvPr/>
        </p:nvGrpSpPr>
        <p:grpSpPr>
          <a:xfrm>
            <a:off x="9725021" y="1682823"/>
            <a:ext cx="3933021" cy="1648143"/>
            <a:chOff x="3626921" y="2457123"/>
            <a:chExt cx="1991015" cy="10987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29" name="矩形 9228"/>
                <p:cNvSpPr/>
                <p:nvPr/>
              </p:nvSpPr>
              <p:spPr>
                <a:xfrm>
                  <a:off x="3626921" y="2457123"/>
                  <a:ext cx="642861" cy="10987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5400" i="1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ctrlPr>
                              <a:rPr lang="en-US" altLang="zh-TW" sz="5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5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TW" sz="5400" b="1" i="1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zh-TW" altLang="en-US" sz="54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229" name="矩形 92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6921" y="2457123"/>
                  <a:ext cx="642861" cy="109876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30" name="矩形 9229"/>
            <p:cNvSpPr/>
            <p:nvPr/>
          </p:nvSpPr>
          <p:spPr>
            <a:xfrm>
              <a:off x="4484150" y="2642455"/>
              <a:ext cx="444047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zh-TW" sz="54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＋</a:t>
              </a:r>
              <a:endPara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矩形 109"/>
                <p:cNvSpPr/>
                <p:nvPr/>
              </p:nvSpPr>
              <p:spPr>
                <a:xfrm>
                  <a:off x="4975075" y="2457123"/>
                  <a:ext cx="642861" cy="10987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5400" i="1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ctrlPr>
                              <a:rPr lang="en-US" altLang="zh-TW" sz="5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5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TW" sz="5400" b="1" i="1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zh-TW" altLang="en-US" sz="54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矩形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075" y="2457123"/>
                  <a:ext cx="642861" cy="109876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" name="矩形 111"/>
          <p:cNvSpPr/>
          <p:nvPr/>
        </p:nvSpPr>
        <p:spPr>
          <a:xfrm>
            <a:off x="13441681" y="9567616"/>
            <a:ext cx="373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郭靜姿，</a:t>
            </a:r>
            <a:r>
              <a:rPr lang="en-US" altLang="zh-TW" sz="36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2001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804FECC6-7979-4501-BAC9-F953B9529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B33C562B-B9C8-4399-A1C2-91ABFDE5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423708">
            <a:off x="-4186690" y="4773356"/>
            <a:ext cx="9018745" cy="76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9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1460718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9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圖示法</a:t>
            </a:r>
          </a:p>
        </p:txBody>
      </p:sp>
      <p:pic>
        <p:nvPicPr>
          <p:cNvPr id="9220" name="Picture 4" descr="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9803" y="4573511"/>
            <a:ext cx="10694280" cy="123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1672" y="5998744"/>
            <a:ext cx="7112409" cy="16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17656" y="8617596"/>
            <a:ext cx="32508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1650"/>
              <a:t> </a:t>
            </a:r>
            <a:endParaRPr lang="zh-TW" altLang="zh-TW" sz="2700">
              <a:latin typeface="Arial" panose="020B060402020202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697" y="4573511"/>
            <a:ext cx="3713871" cy="17092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4391F81-364D-409F-868D-B1BA27336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778670">
            <a:off x="14724833" y="6914744"/>
            <a:ext cx="6606224" cy="563180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73DF44E-EEF9-4C57-8242-86F1784073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853313" flipH="1" flipV="1">
            <a:off x="-2066206" y="-3300479"/>
            <a:ext cx="6914251" cy="589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022817" y="342900"/>
            <a:ext cx="14401794" cy="19558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六、驗算或檢查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390920" y="1555109"/>
            <a:ext cx="15665589" cy="847760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檢查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14425" indent="-111442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數字或符號抄對了嗎？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用手指著數字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114425" indent="-111442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運算符號對嗎？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再想想已知、未知的關係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114425" indent="-111442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計算正確嗎？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再算一遍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114425" indent="-111442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4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單位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正確嗎？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再讀一遍題目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想想看</a:t>
            </a:r>
            <a:r>
              <a:rPr lang="zh-TW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答案合理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嗎？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14425" indent="-111442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答案合理：將「答案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結果」</a:t>
            </a:r>
            <a:r>
              <a:rPr lang="zh-TW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帶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回原式計算。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14425" indent="-111442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答案</a:t>
            </a:r>
            <a:r>
              <a:rPr lang="zh-TW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不合理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就回到步驟一重新開始。</a:t>
            </a:r>
            <a:endParaRPr lang="zh-TW" altLang="en-US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6EB4D09-AA6D-48F3-8AD7-5591D04FAFCC}"/>
              </a:ext>
            </a:extLst>
          </p:cNvPr>
          <p:cNvSpPr txBox="1">
            <a:spLocks/>
          </p:cNvSpPr>
          <p:nvPr/>
        </p:nvSpPr>
        <p:spPr>
          <a:xfrm>
            <a:off x="13415950" y="1986911"/>
            <a:ext cx="4868039" cy="129733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gradFill flip="none" rotWithShape="1">
                  <a:gsLst>
                    <a:gs pos="20000">
                      <a:schemeClr val="tx1"/>
                    </a:gs>
                    <a:gs pos="100000">
                      <a:schemeClr val="tx2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便利貼的應用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F67A60-2D68-4413-A35E-948EA2CD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03068" y="5829300"/>
            <a:ext cx="8969864" cy="7646809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7EF96AFA-1572-4FA4-A645-6AC3C9F83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78578" y="-666611"/>
            <a:ext cx="2959992" cy="306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52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3099" y="43438"/>
            <a:ext cx="14401794" cy="1955801"/>
          </a:xfrm>
        </p:spPr>
        <p:txBody>
          <a:bodyPr anchor="ctr">
            <a:normAutofit/>
          </a:bodyPr>
          <a:lstStyle/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應用題解題策略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9697" y="3685324"/>
            <a:ext cx="14728601" cy="1187363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小明</a:t>
            </a:r>
            <a:r>
              <a:rPr lang="zh-TW" altLang="en-US" sz="540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en-US" altLang="zh-TW" sz="540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540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</a:t>
            </a:r>
            <a:r>
              <a:rPr lang="zh-TW" altLang="en-US" sz="5400" dirty="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糖，平分裝成</a:t>
            </a:r>
            <a:r>
              <a:rPr lang="en-US" altLang="zh-TW" sz="5400" dirty="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5400" dirty="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盒，一盒有幾顆糖？</a:t>
            </a:r>
            <a:endParaRPr lang="zh-TW" altLang="en-US" sz="5400" dirty="0">
              <a:solidFill>
                <a:srgbClr val="00B0F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72643" y="5291513"/>
            <a:ext cx="5880816" cy="368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小明有</a:t>
            </a:r>
            <a:r>
              <a:rPr lang="en-US" altLang="zh-TW" sz="5400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</a:t>
            </a:r>
            <a:r>
              <a:rPr lang="zh-TW" altLang="en-US" sz="5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糖，</a:t>
            </a:r>
            <a:r>
              <a:rPr lang="en-US" altLang="zh-TW" sz="5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平分裝成</a:t>
            </a:r>
            <a:r>
              <a:rPr lang="en-US" altLang="zh-TW" sz="5400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盒，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問題是：         </a:t>
            </a:r>
            <a:r>
              <a:rPr lang="zh-TW" altLang="en-US" sz="5400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87557" y="5291513"/>
            <a:ext cx="8248917" cy="368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：小明有</a:t>
            </a:r>
            <a:r>
              <a:rPr lang="en-US" altLang="zh-TW" sz="5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</a:t>
            </a:r>
            <a:r>
              <a:rPr lang="zh-TW" altLang="en-US" sz="5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糖，</a:t>
            </a:r>
            <a:r>
              <a:rPr lang="en-US" altLang="zh-TW" sz="5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：平分裝成</a:t>
            </a:r>
            <a:r>
              <a:rPr lang="en-US" altLang="zh-TW" sz="5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盒，</a:t>
            </a:r>
            <a:r>
              <a:rPr lang="en-US" altLang="zh-TW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未知</a:t>
            </a:r>
            <a:r>
              <a:rPr lang="en-US" altLang="zh-TW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問題</a:t>
            </a:r>
            <a:r>
              <a:rPr lang="en-US" altLang="zh-TW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)?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         </a:t>
            </a:r>
            <a:r>
              <a:rPr lang="zh-TW" altLang="en-US" sz="5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5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72EFD924-2315-4065-9055-FE5F090BA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575BC19D-4617-421E-A52D-B76FB53F1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23708">
            <a:off x="-5521954" y="6115908"/>
            <a:ext cx="9018745" cy="7688480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AB8F5811-8DCC-4EF4-A6F3-CC0940C2D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78578" y="-666611"/>
            <a:ext cx="2959992" cy="3065905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9595D283-FC4B-4973-8286-E721E98700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49463" y="7825779"/>
            <a:ext cx="2718456" cy="28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9697" y="4805654"/>
            <a:ext cx="14728601" cy="1187363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小明</a:t>
            </a:r>
            <a:r>
              <a:rPr lang="zh-TW" altLang="en-US" sz="5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en-US" altLang="zh-TW" sz="5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5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糖，平分裝成</a:t>
            </a:r>
            <a:r>
              <a:rPr lang="en-US" altLang="zh-TW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盒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5400" u="sng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一盒有幾顆糖？</a:t>
            </a:r>
            <a:endParaRPr lang="zh-TW" altLang="en-US" sz="5400" u="sng" dirty="0">
              <a:solidFill>
                <a:srgbClr val="00B05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21053" y="3786383"/>
            <a:ext cx="1410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82884" y="3786385"/>
            <a:ext cx="1267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584681" y="3786383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en-US" sz="7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591064" y="7012286"/>
            <a:ext cx="13105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</a:t>
            </a:r>
            <a:r>
              <a:rPr lang="zh-TW" altLang="en-US" sz="72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思考：</a:t>
            </a:r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、跟</a:t>
            </a:r>
            <a:r>
              <a:rPr lang="zh-TW" altLang="en-US" sz="72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？的關係</a:t>
            </a:r>
            <a:endParaRPr lang="zh-TW" altLang="en-US" sz="72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7D17F5FA-D527-4CE7-AB88-64410490E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CC6B0051-D59B-4642-BDBE-A06499D4A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23708">
            <a:off x="-5470801" y="5407253"/>
            <a:ext cx="10421494" cy="8884324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4C0A089B-60DA-46DD-8868-2EBC3B905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78578" y="-666611"/>
            <a:ext cx="2959992" cy="306590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DD110795-D4A4-453F-A452-30BEEB5B9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49463" y="7825779"/>
            <a:ext cx="2718456" cy="28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9697" y="4670425"/>
            <a:ext cx="14728601" cy="1187363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小明</a:t>
            </a:r>
            <a:r>
              <a:rPr lang="zh-TW" altLang="en-US" sz="5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en-US" altLang="zh-TW" sz="5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5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糖，平分裝成</a:t>
            </a:r>
            <a:r>
              <a:rPr lang="en-US" altLang="zh-TW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盒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5400" u="sng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一盒有幾顆糖？</a:t>
            </a:r>
            <a:endParaRPr lang="zh-TW" altLang="en-US" sz="5400" u="sng" dirty="0">
              <a:solidFill>
                <a:srgbClr val="00B05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21053" y="3651154"/>
            <a:ext cx="1410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82884" y="3651155"/>
            <a:ext cx="1267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584681" y="365115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en-US" sz="72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545682" y="6881881"/>
            <a:ext cx="5196627" cy="550574"/>
            <a:chOff x="2343954" y="5022759"/>
            <a:chExt cx="3464418" cy="367049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2369713" y="5203064"/>
              <a:ext cx="3438659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3503053" y="5042078"/>
              <a:ext cx="12879" cy="34773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4649273" y="5042078"/>
              <a:ext cx="12879" cy="34773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2343954" y="5022759"/>
              <a:ext cx="12879" cy="34773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5782614" y="5041902"/>
              <a:ext cx="12879" cy="34773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4829E58-58E9-4E91-BF2B-593DBA4704C7}"/>
              </a:ext>
            </a:extLst>
          </p:cNvPr>
          <p:cNvSpPr/>
          <p:nvPr/>
        </p:nvSpPr>
        <p:spPr>
          <a:xfrm>
            <a:off x="6824502" y="743219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en-US" sz="72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AB36151-811A-4632-AD96-FAC2115A6EC7}"/>
              </a:ext>
            </a:extLst>
          </p:cNvPr>
          <p:cNvSpPr/>
          <p:nvPr/>
        </p:nvSpPr>
        <p:spPr>
          <a:xfrm>
            <a:off x="8555217" y="74034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en-US" sz="72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4B2C2D8-CB2C-4265-92F9-95DD77D97DDB}"/>
              </a:ext>
            </a:extLst>
          </p:cNvPr>
          <p:cNvSpPr/>
          <p:nvPr/>
        </p:nvSpPr>
        <p:spPr>
          <a:xfrm>
            <a:off x="10285932" y="743218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en-US" sz="7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92101AF-57E3-43EC-97AA-29CAFA63A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948" y="2855047"/>
            <a:ext cx="1800000" cy="200000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FC66631-025B-4569-82B3-CA5E1D372836}"/>
              </a:ext>
            </a:extLst>
          </p:cNvPr>
          <p:cNvSpPr txBox="1"/>
          <p:nvPr/>
        </p:nvSpPr>
        <p:spPr>
          <a:xfrm>
            <a:off x="15265167" y="2885549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/>
              <a:t>單位量</a:t>
            </a: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2364B750-A8DA-4FC1-92C2-C381ABA2F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423708">
            <a:off x="-5470801" y="5407253"/>
            <a:ext cx="10421494" cy="8884324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A6D0CD4D-4304-4246-B376-0A9203580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78578" y="-666611"/>
            <a:ext cx="2959992" cy="3065905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22EB1E9-0C65-4A75-BC36-2BC45FAD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749463" y="7825779"/>
            <a:ext cx="2718456" cy="28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5" grpId="0"/>
      <p:bldP spid="16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28700" y="137744"/>
            <a:ext cx="16230600" cy="230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zh-TW" altLang="en-US" sz="8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數學學習障礙</a:t>
            </a:r>
            <a:r>
              <a:rPr lang="en-US" altLang="zh-TW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(mathematics learning disabilities </a:t>
            </a:r>
            <a:r>
              <a:rPr lang="zh-TW" altLang="en-US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6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MLD )</a:t>
            </a:r>
            <a:endParaRPr lang="en-US" sz="6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494422" y="-2434774"/>
            <a:ext cx="8417721" cy="660686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23708">
            <a:off x="-7793368" y="4137052"/>
            <a:ext cx="10421494" cy="888432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38200" y="-427274"/>
            <a:ext cx="3319826" cy="34386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68600" y="7109096"/>
            <a:ext cx="3972652" cy="4114800"/>
          </a:xfrm>
          <a:prstGeom prst="rect">
            <a:avLst/>
          </a:prstGeom>
        </p:spPr>
      </p:pic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D1538653-3D11-47E9-8EBA-C43E826B741C}"/>
              </a:ext>
            </a:extLst>
          </p:cNvPr>
          <p:cNvSpPr txBox="1">
            <a:spLocks/>
          </p:cNvSpPr>
          <p:nvPr/>
        </p:nvSpPr>
        <p:spPr>
          <a:xfrm>
            <a:off x="2286000" y="2809515"/>
            <a:ext cx="14206175" cy="67852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美國精神疾病診斷與統計手冊第五版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(The Diagnostic and Statistical Manual of Mental Disorders -5</a:t>
            </a:r>
            <a:r>
              <a:rPr lang="zh-TW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，簡稱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DSM-5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提出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兩種數學困難類型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難以學會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數感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數學事實提取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計算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例如：數字的大小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比較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用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手指做個位數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減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，無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取數學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事實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記憶進行運算；在計算過程中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減法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算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成加</a:t>
            </a:r>
            <a:r>
              <a:rPr lang="zh-TW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難以進行</a:t>
            </a:r>
            <a:r>
              <a:rPr lang="zh-TW" alt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數學推理。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例如</a:t>
            </a:r>
            <a:r>
              <a:rPr lang="zh-TW" alt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運用數學概念、數學事實和計算程序進行推理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解題出現困難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1945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內容版面配置區 2"/>
          <p:cNvSpPr txBox="1">
            <a:spLocks/>
          </p:cNvSpPr>
          <p:nvPr/>
        </p:nvSpPr>
        <p:spPr>
          <a:xfrm>
            <a:off x="1779697" y="3622675"/>
            <a:ext cx="14728601" cy="118736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小明</a:t>
            </a:r>
            <a:r>
              <a:rPr lang="zh-TW" altLang="en-US" sz="5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en-US" altLang="zh-TW" sz="5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5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</a:t>
            </a:r>
            <a:r>
              <a:rPr lang="zh-TW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糖，平分裝成</a:t>
            </a:r>
            <a:r>
              <a:rPr lang="en-US" altLang="zh-TW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盒</a:t>
            </a:r>
            <a:r>
              <a:rPr lang="zh-TW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5400" u="sng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一盒有幾顆糖？</a:t>
            </a:r>
            <a:endParaRPr lang="zh-TW" altLang="en-US" sz="5400" u="sng" dirty="0">
              <a:solidFill>
                <a:srgbClr val="00B050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221053" y="2603404"/>
            <a:ext cx="1410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482884" y="2603405"/>
            <a:ext cx="1267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3584681" y="260340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en-US" sz="72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3067050" y="5829306"/>
            <a:ext cx="1135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0" dirty="0">
                <a:solidFill>
                  <a:srgbClr val="FF0000"/>
                </a:solidFill>
              </a:rPr>
              <a:t>12</a:t>
            </a:r>
            <a:r>
              <a:rPr lang="zh-TW" altLang="en-US" sz="9000" dirty="0"/>
              <a:t> </a:t>
            </a:r>
            <a:r>
              <a:rPr lang="en-US" altLang="zh-TW" sz="9000" dirty="0"/>
              <a:t>÷</a:t>
            </a:r>
            <a:r>
              <a:rPr lang="zh-TW" altLang="en-US" sz="9000" dirty="0"/>
              <a:t> </a:t>
            </a:r>
            <a:r>
              <a:rPr lang="en-US" altLang="zh-TW" sz="9000" dirty="0">
                <a:solidFill>
                  <a:srgbClr val="FF0000"/>
                </a:solidFill>
              </a:rPr>
              <a:t>3</a:t>
            </a:r>
            <a:r>
              <a:rPr lang="zh-TW" altLang="en-US" sz="9000" dirty="0"/>
              <a:t> </a:t>
            </a:r>
            <a:r>
              <a:rPr lang="zh-TW" altLang="zh-TW" sz="9000" dirty="0"/>
              <a:t>＝</a:t>
            </a:r>
            <a:r>
              <a:rPr lang="zh-TW" altLang="en-US" sz="9000" dirty="0"/>
              <a:t> </a:t>
            </a:r>
            <a:r>
              <a:rPr lang="en-US" altLang="zh-TW" sz="9000" dirty="0">
                <a:solidFill>
                  <a:srgbClr val="00B050"/>
                </a:solidFill>
              </a:rPr>
              <a:t>4</a:t>
            </a:r>
            <a:endParaRPr lang="zh-TW" altLang="en-US" sz="9000" dirty="0">
              <a:solidFill>
                <a:srgbClr val="00B050"/>
              </a:solidFill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A5013258-64DB-476D-8C20-7065E60F4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AB35FA0C-3A20-4999-A32C-0BEE15C08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23708">
            <a:off x="-5470801" y="5407253"/>
            <a:ext cx="10421494" cy="888432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46BE29AC-A4C4-464F-858A-453D9E2D7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78578" y="-666611"/>
            <a:ext cx="2959992" cy="3065905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FE7F1EE1-DC02-40AE-AAD0-D4DAC20430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49463" y="7825779"/>
            <a:ext cx="2718456" cy="28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2232" y="28625"/>
            <a:ext cx="14401794" cy="1955801"/>
          </a:xfrm>
        </p:spPr>
        <p:txBody>
          <a:bodyPr anchor="ctr">
            <a:normAutofit/>
          </a:bodyPr>
          <a:lstStyle/>
          <a:p>
            <a:r>
              <a:rPr lang="zh-TW" altLang="en-US" sz="9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除法應用題解題策略</a:t>
            </a:r>
            <a:r>
              <a:rPr lang="zh-TW" altLang="en-US" sz="90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59099" y="4670425"/>
            <a:ext cx="16208063" cy="1187363"/>
          </a:xfrm>
        </p:spPr>
        <p:txBody>
          <a:bodyPr>
            <a:noAutofit/>
          </a:bodyPr>
          <a:lstStyle/>
          <a:p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小明有</a:t>
            </a:r>
            <a:r>
              <a:rPr lang="en-US" altLang="zh-TW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32</a:t>
            </a:r>
            <a:r>
              <a:rPr lang="zh-TW" alt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公尺</a:t>
            </a: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的繩子，</a:t>
            </a:r>
            <a:r>
              <a:rPr lang="zh-TW" alt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</a:t>
            </a:r>
            <a:r>
              <a:rPr lang="en-US" altLang="zh-TW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公尺</a:t>
            </a: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剪成</a:t>
            </a:r>
            <a:r>
              <a:rPr lang="zh-TW" alt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一段</a:t>
            </a:r>
            <a:r>
              <a:rPr lang="zh-TW" altLang="en-US" sz="4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4500" u="sng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可以剪成幾段？</a:t>
            </a:r>
            <a:endParaRPr lang="zh-TW" altLang="en-US" sz="4500" u="sng" dirty="0">
              <a:solidFill>
                <a:srgbClr val="00B05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20743" y="3718495"/>
            <a:ext cx="1410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59669" y="3746264"/>
            <a:ext cx="1267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584681" y="365115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zh-TW" altLang="en-US" sz="7200" dirty="0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1159099" y="7854724"/>
            <a:ext cx="16208063" cy="118736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小明</a:t>
            </a:r>
            <a:r>
              <a:rPr lang="zh-TW" altLang="en-US" sz="4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en-US" altLang="zh-TW" sz="45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3.2</a:t>
            </a:r>
            <a:r>
              <a:rPr lang="zh-TW" altLang="en-US" sz="45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公尺</a:t>
            </a:r>
            <a:r>
              <a:rPr lang="zh-TW" alt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的繩子，</a:t>
            </a:r>
            <a:r>
              <a:rPr lang="zh-TW" alt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</a:t>
            </a:r>
            <a:r>
              <a:rPr lang="en-US" altLang="zh-TW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0.8</a:t>
            </a:r>
            <a:r>
              <a:rPr lang="zh-TW" alt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公尺</a:t>
            </a:r>
            <a:r>
              <a:rPr lang="zh-TW" alt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剪成</a:t>
            </a:r>
            <a:r>
              <a:rPr lang="zh-TW" alt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一段</a:t>
            </a:r>
            <a:r>
              <a:rPr lang="zh-TW" alt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4500" u="sng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可以剪成幾段？</a:t>
            </a:r>
            <a:endParaRPr lang="zh-TW" altLang="en-US" sz="4500" u="sng" dirty="0">
              <a:solidFill>
                <a:srgbClr val="00B050"/>
              </a:solidFill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6133568" y="6851426"/>
            <a:ext cx="5157989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7427893" y="6609947"/>
            <a:ext cx="19319" cy="5215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8741542" y="6609947"/>
            <a:ext cx="19319" cy="5215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6094930" y="6580968"/>
            <a:ext cx="19319" cy="52159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11252920" y="6609683"/>
            <a:ext cx="19319" cy="52159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0032650" y="6626043"/>
            <a:ext cx="19319" cy="5215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13F7E583-021B-4D29-8C84-F54682496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723" y="3986027"/>
            <a:ext cx="1542342" cy="71142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D9A4D9C-8655-4751-8CBD-F00049713C61}"/>
              </a:ext>
            </a:extLst>
          </p:cNvPr>
          <p:cNvSpPr txBox="1"/>
          <p:nvPr/>
        </p:nvSpPr>
        <p:spPr>
          <a:xfrm>
            <a:off x="9440649" y="284267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/>
              <a:t>單位量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5A7674F2-5D6B-482B-9304-510D2C00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958" y="8848364"/>
            <a:ext cx="771171" cy="71142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2BC0F313-6246-43E4-AC0E-544F58F1158E}"/>
              </a:ext>
            </a:extLst>
          </p:cNvPr>
          <p:cNvSpPr txBox="1"/>
          <p:nvPr/>
        </p:nvSpPr>
        <p:spPr>
          <a:xfrm>
            <a:off x="9764498" y="8774799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/>
              <a:t>單位量</a:t>
            </a:r>
          </a:p>
        </p:txBody>
      </p:sp>
    </p:spTree>
    <p:extLst>
      <p:ext uri="{BB962C8B-B14F-4D97-AF65-F5344CB8AC3E}">
        <p14:creationId xmlns:p14="http://schemas.microsoft.com/office/powerpoint/2010/main" val="68750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3103" y="41438"/>
            <a:ext cx="14401794" cy="1955801"/>
          </a:xfrm>
        </p:spPr>
        <p:txBody>
          <a:bodyPr anchor="ctr">
            <a:normAutofit fontScale="90000"/>
          </a:bodyPr>
          <a:lstStyle/>
          <a:p>
            <a:r>
              <a:rPr lang="zh-TW" altLang="en-US" sz="9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分數</a:t>
            </a:r>
            <a:r>
              <a:rPr lang="zh-TW" altLang="en-US" sz="9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除法應用題解題策略類化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4315FF4-246F-40B1-919E-EA4977462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18" y="2759061"/>
            <a:ext cx="11533365" cy="668824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63AE37-FC85-42C5-9812-F593208DCFFF}"/>
              </a:ext>
            </a:extLst>
          </p:cNvPr>
          <p:cNvSpPr txBox="1"/>
          <p:nvPr/>
        </p:nvSpPr>
        <p:spPr>
          <a:xfrm>
            <a:off x="11080679" y="9447309"/>
            <a:ext cx="72073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700" dirty="0">
                <a:hlinkClick r:id="rId4"/>
              </a:rPr>
              <a:t>http://www.thinked.my/ithinkmaths.html</a:t>
            </a:r>
            <a:endParaRPr lang="zh-TW" altLang="en-US" sz="27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E46771E-C074-4843-8034-EEA109CF1693}"/>
              </a:ext>
            </a:extLst>
          </p:cNvPr>
          <p:cNvSpPr txBox="1"/>
          <p:nvPr/>
        </p:nvSpPr>
        <p:spPr>
          <a:xfrm>
            <a:off x="257439" y="2851979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/>
              <a:t>單位量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D6CC83-359C-4411-8E55-A993B44284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11" y="4676216"/>
            <a:ext cx="1542342" cy="71142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F0FFFE-F97F-46C3-A1E9-B59103607F23}"/>
              </a:ext>
            </a:extLst>
          </p:cNvPr>
          <p:cNvSpPr/>
          <p:nvPr/>
        </p:nvSpPr>
        <p:spPr>
          <a:xfrm>
            <a:off x="12540803" y="1720240"/>
            <a:ext cx="46274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dirty="0">
                <a:hlinkClick r:id="rId6"/>
              </a:rPr>
              <a:t>https://youtu.be/vgmuafD1yeU</a:t>
            </a:r>
            <a:endParaRPr lang="zh-TW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167441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4619" y="41593"/>
            <a:ext cx="14401794" cy="1955801"/>
          </a:xfrm>
        </p:spPr>
        <p:txBody>
          <a:bodyPr anchor="ctr"/>
          <a:lstStyle/>
          <a:p>
            <a:r>
              <a:rPr lang="zh-TW" altLang="zh-TW" sz="9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類化</a:t>
            </a:r>
            <a:r>
              <a:rPr lang="en-US" altLang="zh-TW" sz="9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9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替換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16926"/>
            <a:ext cx="18288000" cy="78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17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81099"/>
            <a:ext cx="16459200" cy="1714500"/>
          </a:xfrm>
        </p:spPr>
        <p:txBody>
          <a:bodyPr anchor="ctr"/>
          <a:lstStyle/>
          <a:p>
            <a:r>
              <a:rPr lang="zh-TW" altLang="en-US" sz="90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除法應用題解題策略</a:t>
            </a:r>
            <a:r>
              <a:rPr lang="zh-TW" altLang="en-US" sz="90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 action="ppaction://hlinkfile"/>
              </a:rPr>
              <a:t>題型</a:t>
            </a:r>
            <a:r>
              <a:rPr lang="zh-TW" altLang="zh-TW" sz="90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 action="ppaction://hlinkfile"/>
              </a:rPr>
              <a:t>區辨</a:t>
            </a:r>
            <a:endParaRPr lang="zh-TW" altLang="en-US" sz="90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9132" y="2772023"/>
            <a:ext cx="7078550" cy="49784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(1)42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顆檸檬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可以榨成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杯檸檬汁</a:t>
            </a:r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每杯用了幾顆檸檬？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0292338" y="2772023"/>
            <a:ext cx="6503828" cy="497840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5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(2)6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顆檸檬可以榨成一杯檸檬汁</a:t>
            </a:r>
            <a:r>
              <a:rPr lang="zh-TW" altLang="en-US" sz="5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5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42</a:t>
            </a:r>
            <a:r>
              <a:rPr lang="zh-TW" altLang="zh-TW" sz="5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檸檬可以榨成多少杯檸檬汁？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394" y="7536090"/>
            <a:ext cx="3659213" cy="23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98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8391"/>
            <a:ext cx="18288000" cy="8148609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914400" y="81099"/>
            <a:ext cx="16459200" cy="1714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gradFill flip="none" rotWithShape="1">
                  <a:gsLst>
                    <a:gs pos="20000">
                      <a:schemeClr val="tx1"/>
                    </a:gs>
                    <a:gs pos="100000">
                      <a:schemeClr val="tx2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9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 action="ppaction://hlinkfile"/>
              </a:rPr>
              <a:t>題型</a:t>
            </a:r>
            <a:r>
              <a:rPr lang="zh-TW" altLang="zh-TW" sz="9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 action="ppaction://hlinkfile"/>
              </a:rPr>
              <a:t>區辨</a:t>
            </a:r>
            <a:endParaRPr lang="zh-TW" altLang="en-US" sz="90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77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943600" y="450520"/>
            <a:ext cx="8229600" cy="1143000"/>
          </a:xfrm>
        </p:spPr>
        <p:txBody>
          <a:bodyPr anchor="ctr">
            <a:noAutofit/>
          </a:bodyPr>
          <a:lstStyle/>
          <a:p>
            <a:r>
              <a:rPr lang="zh-TW" altLang="en-US" sz="9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 action="ppaction://hlinkfile"/>
              </a:rPr>
              <a:t>綜合應用</a:t>
            </a:r>
            <a:endParaRPr lang="zh-TW" altLang="en-US" sz="9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7"/>
          <a:stretch/>
        </p:blipFill>
        <p:spPr>
          <a:xfrm>
            <a:off x="1" y="2282853"/>
            <a:ext cx="8584706" cy="8142846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706" y="2282853"/>
            <a:ext cx="9703295" cy="814284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CA456D0-5EC5-472E-9FA2-F900C37EC3DA}"/>
              </a:ext>
            </a:extLst>
          </p:cNvPr>
          <p:cNvSpPr/>
          <p:nvPr/>
        </p:nvSpPr>
        <p:spPr>
          <a:xfrm>
            <a:off x="1022279" y="647330"/>
            <a:ext cx="43396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已知公式應用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6985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3103" y="65776"/>
            <a:ext cx="14401794" cy="1955801"/>
          </a:xfrm>
        </p:spPr>
        <p:txBody>
          <a:bodyPr anchor="ctr">
            <a:normAutofit/>
          </a:bodyPr>
          <a:lstStyle/>
          <a:p>
            <a:r>
              <a:rPr lang="zh-TW" altLang="en-US" sz="9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綜合應用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43104" y="2167532"/>
            <a:ext cx="6556955" cy="1052135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比、比例、</a:t>
            </a:r>
            <a:r>
              <a:rPr lang="zh-TW" altLang="en-US" sz="54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圓周長</a:t>
            </a:r>
            <a:endParaRPr lang="en-US" altLang="zh-TW" sz="5400" dirty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2552" y="3919825"/>
            <a:ext cx="7495506" cy="346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786" y="3919826"/>
            <a:ext cx="4466639" cy="34616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38600" y="8125043"/>
            <a:ext cx="13367619" cy="1656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有一個半徑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公分的圓形</a:t>
            </a:r>
            <a:r>
              <a:rPr lang="zh-TW" altLang="en-US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它的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倍放大圖的半徑是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　　　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公分</a:t>
            </a:r>
            <a:r>
              <a:rPr lang="zh-TW" altLang="en-US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直徑是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　　　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公分</a:t>
            </a:r>
            <a:r>
              <a:rPr lang="zh-TW" altLang="en-US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圓周長是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　　　　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公分。</a:t>
            </a:r>
            <a:endParaRPr lang="zh-TW" altLang="en-US" sz="3600" dirty="0">
              <a:solidFill>
                <a:srgbClr val="00B05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9D4A1198-831F-4A4E-9937-3B72643AA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57914" y="6667500"/>
            <a:ext cx="3679390" cy="3811045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5A561F6-F4F5-4D20-A361-DDA309D03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400" y="-759120"/>
            <a:ext cx="397265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8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62600" y="7239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抽離式數學課程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099134" y="2569113"/>
            <a:ext cx="7982526" cy="67333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表現類別</a:t>
            </a:r>
            <a:r>
              <a:rPr lang="en-US" altLang="zh-TW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學習表現</a:t>
            </a:r>
            <a:r>
              <a:rPr lang="en-US" altLang="zh-TW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n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數與量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空間與形狀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關係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d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資料不確定性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9476513" y="2569113"/>
            <a:ext cx="7982526" cy="713100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主題類別</a:t>
            </a:r>
            <a:r>
              <a:rPr lang="en-US" altLang="zh-TW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學習內容</a:t>
            </a:r>
            <a:r>
              <a:rPr lang="en-US" altLang="zh-TW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N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數與量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空間與形狀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關係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D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資料不確定性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64838CED-CA0A-456E-A892-CE41F2C7B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BCF0A337-FD7C-499E-8122-8B35B474E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10812">
            <a:off x="-413720" y="-524900"/>
            <a:ext cx="3514834" cy="3640600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EE488094-71F4-4EA6-BDE6-6BA89D875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10812">
            <a:off x="15701622" y="7744190"/>
            <a:ext cx="3514834" cy="36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537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43200" y="837067"/>
            <a:ext cx="12344400" cy="1143000"/>
          </a:xfrm>
        </p:spPr>
        <p:txBody>
          <a:bodyPr anchor="ctr">
            <a:normAutofit fontScale="90000"/>
          </a:bodyPr>
          <a:lstStyle/>
          <a:p>
            <a:r>
              <a:rPr lang="zh-TW" altLang="en-US" sz="9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zh-TW" altLang="en-US" sz="90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 action="ppaction://hlinkfile"/>
              </a:rPr>
              <a:t>學生需求</a:t>
            </a:r>
            <a:r>
              <a:rPr lang="zh-TW" altLang="en-US" sz="9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到教學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00151" y="2836590"/>
            <a:ext cx="15887699" cy="580736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一、從</a:t>
            </a:r>
            <a:r>
              <a:rPr lang="zh-TW" altLang="en-US" sz="72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學生能力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zh-TW" altLang="en-US" sz="72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學習重點</a:t>
            </a:r>
            <a:endParaRPr lang="en-US" altLang="zh-TW" sz="72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二、從</a:t>
            </a:r>
            <a:r>
              <a:rPr lang="zh-TW" altLang="en-US" sz="72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學習重點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en-US" altLang="zh-TW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IEP</a:t>
            </a:r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</a:t>
            </a:r>
            <a:r>
              <a:rPr lang="en-US" altLang="zh-TW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學期目標</a:t>
            </a:r>
            <a:endParaRPr lang="en-US" altLang="zh-TW" sz="7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三、從</a:t>
            </a:r>
            <a:r>
              <a:rPr lang="en-US" altLang="zh-TW" sz="7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IEP</a:t>
            </a:r>
            <a:r>
              <a:rPr lang="zh-TW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</a:t>
            </a:r>
            <a:r>
              <a:rPr lang="en-US" altLang="zh-TW" sz="7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學期目標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到教學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253919" y="9177314"/>
            <a:ext cx="4549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zh-TW" altLang="en-US" sz="36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嘉義縣特教資訊網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E7F2E2-0CA6-4D15-8455-B12008FBF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803068" y="5829300"/>
            <a:ext cx="8969864" cy="764680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72AAD3A-5408-45CB-A386-670DED4B4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853313" flipH="1" flipV="1">
            <a:off x="-2066206" y="-3300479"/>
            <a:ext cx="6914251" cy="589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28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1">
            <a:extLst>
              <a:ext uri="{FF2B5EF4-FFF2-40B4-BE49-F238E27FC236}">
                <a16:creationId xmlns:a16="http://schemas.microsoft.com/office/drawing/2014/main" id="{C707E902-DEC3-4B66-9F72-A44A4B0DD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78578" y="-666611"/>
            <a:ext cx="3972652" cy="4114800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4F568E98-D0D7-4D4E-8487-2445C273F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630400" y="6896100"/>
            <a:ext cx="3972652" cy="4114800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674F4224-A22A-46FC-8FDB-7F6F9E11139C}"/>
              </a:ext>
            </a:extLst>
          </p:cNvPr>
          <p:cNvSpPr txBox="1">
            <a:spLocks/>
          </p:cNvSpPr>
          <p:nvPr/>
        </p:nvSpPr>
        <p:spPr>
          <a:xfrm>
            <a:off x="3352800" y="1223211"/>
            <a:ext cx="11918559" cy="1981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數學學障類型</a:t>
            </a:r>
            <a:r>
              <a:rPr lang="en-US" altLang="zh-TW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(MLD)</a:t>
            </a:r>
            <a:endParaRPr lang="zh-TW" altLang="en-US" sz="9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C007C4E1-86BF-4D98-BD97-326DEA21AE32}"/>
              </a:ext>
            </a:extLst>
          </p:cNvPr>
          <p:cNvSpPr txBox="1">
            <a:spLocks/>
          </p:cNvSpPr>
          <p:nvPr/>
        </p:nvSpPr>
        <p:spPr>
          <a:xfrm>
            <a:off x="1066800" y="3238500"/>
            <a:ext cx="16764000" cy="62661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1-1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4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數感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：如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0~9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的數、大小、心理數線。</a:t>
            </a:r>
            <a:endParaRPr lang="en-US" altLang="zh-TW" sz="4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1-2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數學事實提取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：如＋、－、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×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÷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、九九乘法表、四則運算規則、正多邊形。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造成運算自動化困難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1-3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4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計算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：如基本加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進位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、減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借位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、乘、除運算。</a:t>
            </a:r>
            <a:endParaRPr lang="en-US" altLang="zh-TW" sz="4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2-1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48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數學推理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：如數學應用問題解題。</a:t>
            </a:r>
            <a:endParaRPr lang="en-US" altLang="zh-TW" sz="4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9EE0C873-2DEC-4AA2-90ED-7A52C8AB7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079139" y="-2483153"/>
            <a:ext cx="8417721" cy="71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1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257300"/>
            <a:ext cx="16459200" cy="1714500"/>
          </a:xfrm>
        </p:spPr>
        <p:txBody>
          <a:bodyPr/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核心概念、設計活動</a:t>
            </a:r>
            <a:endParaRPr lang="zh-TW" altLang="en-US" sz="9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99164" y="3318092"/>
            <a:ext cx="10889672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融入生活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2BC4A6D2-EFA9-44C4-B8CB-30CDFAEB6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19AAB69D-64A8-4B4A-B695-6C07587F4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23708">
            <a:off x="-5231965" y="5002330"/>
            <a:ext cx="9018745" cy="76884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2F03E18-0AB0-46D5-A45C-D7DBC884449E}"/>
              </a:ext>
            </a:extLst>
          </p:cNvPr>
          <p:cNvSpPr/>
          <p:nvPr/>
        </p:nvSpPr>
        <p:spPr>
          <a:xfrm>
            <a:off x="3699164" y="6460107"/>
            <a:ext cx="14284036" cy="27000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融入特殊需求領域</a:t>
            </a:r>
            <a:r>
              <a:rPr lang="en-US" altLang="zh-TW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</a:p>
          <a:p>
            <a:pPr algn="ctr">
              <a:lnSpc>
                <a:spcPct val="150000"/>
              </a:lnSpc>
            </a:pPr>
            <a:r>
              <a:rPr lang="zh-TW" alt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生活管理、功能性動作訓練、自我決策</a:t>
            </a:r>
            <a:r>
              <a:rPr lang="en-US" altLang="zh-TW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22509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552942185"/>
              </p:ext>
            </p:extLst>
          </p:nvPr>
        </p:nvGraphicFramePr>
        <p:xfrm>
          <a:off x="1224116" y="2400301"/>
          <a:ext cx="15839768" cy="7167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914400" y="1104900"/>
            <a:ext cx="16459200" cy="1714500"/>
          </a:xfrm>
        </p:spPr>
        <p:txBody>
          <a:bodyPr anchor="ctr">
            <a:normAutofit/>
          </a:bodyPr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結合核心概念、設計活動</a:t>
            </a:r>
            <a:endParaRPr lang="zh-TW" altLang="en-US" sz="9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3BDEEA6A-9E27-4757-A045-B8E612448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ECE61F5-2E80-4189-8D2D-AD8088B9CE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957914" y="6667500"/>
            <a:ext cx="3679390" cy="3811045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4C12ADCF-77E9-48F8-AEF5-66208DD9A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604591">
            <a:off x="-688158" y="-617211"/>
            <a:ext cx="3514834" cy="36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96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實作設計</a:t>
            </a:r>
            <a:r>
              <a:rPr lang="en-US" altLang="zh-TW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endParaRPr lang="zh-TW" altLang="en-US" sz="9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1242353" y="2468878"/>
            <a:ext cx="15887699" cy="258302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zh-TW" altLang="en-US" sz="1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zh-TW" altLang="en-US" sz="120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學生能力</a:t>
            </a:r>
            <a:r>
              <a:rPr lang="zh-TW" altLang="en-US" sz="1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en-US" altLang="zh-TW" sz="12000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IEP</a:t>
            </a:r>
            <a:r>
              <a:rPr lang="zh-TW" altLang="en-US" sz="1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目標</a:t>
            </a:r>
            <a:endParaRPr lang="en-US" altLang="zh-TW" sz="1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033720" y="8185827"/>
            <a:ext cx="6220557" cy="1573632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TW" altLang="en-US" sz="72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調整學習重點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弧形箭號 (上彎) 2"/>
          <p:cNvSpPr/>
          <p:nvPr/>
        </p:nvSpPr>
        <p:spPr>
          <a:xfrm>
            <a:off x="5651695" y="5051908"/>
            <a:ext cx="6984611" cy="2944007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>
              <a:solidFill>
                <a:schemeClr val="tx1"/>
              </a:solidFill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9275EAE-06AB-40E5-99AE-EEA08CE28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5D4349A-CDDC-416E-9FC6-13C7A877A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57914" y="6667500"/>
            <a:ext cx="3679390" cy="3811045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478E526-6A44-411D-87B9-3C65B5C63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372635" y="7277100"/>
            <a:ext cx="3514834" cy="36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3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47" y="-41578"/>
            <a:ext cx="18225653" cy="1392383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zh-TW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領域學習重點</a:t>
            </a:r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(</a:t>
            </a:r>
            <a:r>
              <a:rPr lang="zh-TW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學習表現、學習內容</a:t>
            </a:r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)</a:t>
            </a:r>
            <a:r>
              <a:rPr lang="zh-TW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轉化為</a:t>
            </a:r>
            <a:r>
              <a:rPr lang="en-US" altLang="zh-TW" sz="4800" b="1" dirty="0" err="1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IEP</a:t>
            </a:r>
            <a:r>
              <a:rPr lang="zh-TW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目標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62348" y="1350804"/>
          <a:ext cx="18142530" cy="89310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{C4B1156A-380E-4F78-BDF5-A606A8083BF9}</a:tableStyleId>
              </a:tblPr>
              <a:tblGrid>
                <a:gridCol w="7232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7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6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學習表現→調整後學習表現</a:t>
                      </a:r>
                      <a:endParaRPr lang="zh-TW" sz="3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學習內容→調整後學習內容</a:t>
                      </a:r>
                      <a:endParaRPr lang="zh-TW" sz="3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學期目標</a:t>
                      </a:r>
                      <a:endParaRPr lang="zh-TW" sz="3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marR="762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n-II-1 </a:t>
                      </a:r>
                      <a:r>
                        <a:rPr lang="zh-TW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理解一億以內數的位值結構，並據以作為各種運算與估算之基礎。</a:t>
                      </a:r>
                      <a:endParaRPr lang="zh-TW" sz="24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27000" indent="-127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→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理解二千以內數的位值</a:t>
                      </a:r>
                      <a:r>
                        <a:rPr lang="zh-TW" sz="24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結構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，並據以作為各種運算與估算之基礎。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簡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N-3-1 </a:t>
                      </a:r>
                      <a:r>
                        <a:rPr lang="zh-TW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一萬以內的數：含位值積木操作活動。結合點數、位值表徵、位值表。位值單位「千」。位值單位換算。</a:t>
                      </a:r>
                      <a:endParaRPr lang="zh-TW" sz="24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27000" indent="-127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→二千以內的數：含位值積木操作活動。結合點數、位值表徵、位值表。位值單位「千」。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簡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27000" indent="-127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</a:t>
                      </a: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2000</a:t>
                      </a: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以內數的位值結構。</a:t>
                      </a:r>
                      <a:endParaRPr lang="zh-TW" sz="36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720">
                <a:tc>
                  <a:txBody>
                    <a:bodyPr/>
                    <a:lstStyle/>
                    <a:p>
                      <a:pPr marR="762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n-II-2 </a:t>
                      </a:r>
                      <a:r>
                        <a:rPr lang="zh-TW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熟練較大位數之加、減、乘計算或估算，並能應用於日常解題。</a:t>
                      </a:r>
                      <a:endParaRPr lang="zh-TW" sz="24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27000" indent="-127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→</a:t>
                      </a:r>
                      <a:r>
                        <a:rPr lang="zh-TW" sz="24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熟練較大位數之加、減、乘計算，並能應用於日常解題。</a:t>
                      </a:r>
                      <a:r>
                        <a:rPr lang="en-US" sz="24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4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減</a:t>
                      </a:r>
                      <a:r>
                        <a:rPr lang="en-US" sz="24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N-3-2 </a:t>
                      </a:r>
                      <a:r>
                        <a:rPr lang="zh-TW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加減直式計算：含加、減法多次進、退位。</a:t>
                      </a:r>
                      <a:endParaRPr lang="zh-TW" sz="24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27000" indent="-127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→加減直式計算：含加、減法一次進、退位。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簡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N-3-3 </a:t>
                      </a:r>
                      <a:r>
                        <a:rPr lang="zh-TW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乘以一位數：乘法直式計算。教師用位值的概念說明直式計算的合理 性。被乘數為二、三位數。</a:t>
                      </a:r>
                      <a:endParaRPr lang="zh-TW" sz="24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27000" indent="-127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→乘以一位數：乘法直式計算。被乘數為二、三位數。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減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N-3-6 </a:t>
                      </a:r>
                      <a:r>
                        <a:rPr lang="zh-TW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解題：乘除應用問題。乘數、被乘數、除數、被除數未知之應用問題。連結乘與除的關係（</a:t>
                      </a: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R-3-1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）。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27000" indent="-127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→解題：乘除</a:t>
                      </a:r>
                      <a:r>
                        <a:rPr lang="zh-TW" sz="24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問題。連結乘與除的關係（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R-3-1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）。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減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27000" indent="-127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能做加減法一次進退位直式計算與解題並用計算機檢驗答案。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能做乘法二位數乘以一位數直式計算與解題並用計算機檢驗答案。</a:t>
                      </a:r>
                      <a:endParaRPr lang="zh-TW" sz="36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7964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127151"/>
              </p:ext>
            </p:extLst>
          </p:nvPr>
        </p:nvGraphicFramePr>
        <p:xfrm>
          <a:off x="0" y="0"/>
          <a:ext cx="18288000" cy="10287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96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18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學年目標</a:t>
                      </a:r>
                    </a:p>
                  </a:txBody>
                  <a:tcPr marL="62382" marR="623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學期目標</a:t>
                      </a:r>
                    </a:p>
                  </a:txBody>
                  <a:tcPr marL="62382" marR="623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0">
                <a:tc>
                  <a:txBody>
                    <a:bodyPr/>
                    <a:lstStyle/>
                    <a:p>
                      <a:pPr marL="152400" indent="-1524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</a:t>
                      </a:r>
                      <a:r>
                        <a:rPr lang="en-US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2000</a:t>
                      </a:r>
                      <a:r>
                        <a:rPr lang="zh-TW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以內的數並做加、減、乘、除的直式計算與解題。</a:t>
                      </a:r>
                    </a:p>
                  </a:txBody>
                  <a:tcPr marL="62382" marR="623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1-1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2000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以內數的位值結構。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1-2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能做加減法一次進退位直式計算與解題並用計算機檢驗答案。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1-3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能做乘法二位數乘以一位數直式計算與解題並用計算機檢驗答案。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1-4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能做除法二位數除以一位數的直式計算與解題並用計算機檢驗答案。</a:t>
                      </a:r>
                    </a:p>
                  </a:txBody>
                  <a:tcPr marL="62382" marR="623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marL="152400" indent="-1524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能使用計算機進行四則運算、兩步驟解題與乘除互逆計算、驗算與解題。</a:t>
                      </a:r>
                    </a:p>
                  </a:txBody>
                  <a:tcPr marL="62382" marR="623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2-1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能用計算機計算四則運算的結果。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2-2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能用計算機解決兩步驟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連乘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應用問題。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2-3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能使用計算機做乘除互逆的驗算。</a:t>
                      </a:r>
                    </a:p>
                  </a:txBody>
                  <a:tcPr marL="62382" marR="623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marL="152400" indent="-1524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3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能將同分母分數、一位小數在數線上報讀、標示出來並做加減計算與解題。</a:t>
                      </a:r>
                    </a:p>
                  </a:txBody>
                  <a:tcPr marL="62382" marR="623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3-1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能做簡單同分母分數的加減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結果不超過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1)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3-2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能認識等值分數的意義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分母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以內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3-3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能做一位小數的比較、加減直式計算與解題。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3-4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能報讀與標示數線上的整數、分數與小數。</a:t>
                      </a:r>
                    </a:p>
                  </a:txBody>
                  <a:tcPr marL="62382" marR="6238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832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72803"/>
              </p:ext>
            </p:extLst>
          </p:nvPr>
        </p:nvGraphicFramePr>
        <p:xfrm>
          <a:off x="0" y="0"/>
          <a:ext cx="18288001" cy="1028700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9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學年目標</a:t>
                      </a:r>
                    </a:p>
                  </a:txBody>
                  <a:tcPr marL="62382" marR="623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學期目標</a:t>
                      </a:r>
                    </a:p>
                  </a:txBody>
                  <a:tcPr marL="62382" marR="623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1204"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en-US" sz="27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sz="27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能做長度、角度、面積、容量、重量與時間單位的實測、量感、估測、計算與換算。</a:t>
                      </a:r>
                    </a:p>
                  </a:txBody>
                  <a:tcPr marL="62382" marR="623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4-1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能做長度單位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毫米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的實測、量感與估測，並使用計算機、科技產品做計算與單位換算。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4-2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能認識直角並做角度的直接比較與間接比較。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4-3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能做面積單位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平方公分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的實測、量感與估測，並使用計算機做計算。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4-4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能做容量單位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公升、毫升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的實測、量感與估測，並使用計算機、科技產品做計算與單位換算。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4-5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能做重量單位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公斤、公克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的實測、量感與估測，並使用計算機、科技產品做計算與單位換算。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4-6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能做時間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時、分、秒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的報讀、實測、量感與估測，並使用換算圖做單位換算。</a:t>
                      </a:r>
                    </a:p>
                  </a:txBody>
                  <a:tcPr marL="62382" marR="623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3753"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en-US" sz="27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5.</a:t>
                      </a:r>
                      <a:r>
                        <a:rPr lang="zh-TW" sz="27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能認識正方形、長方形與圓的特徵並知道立體形體與其展開圖的關聯性。</a:t>
                      </a:r>
                    </a:p>
                  </a:txBody>
                  <a:tcPr marL="62382" marR="623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5-1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能理解正方形、長方形邊與角的特徵。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5-2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能認識圓形的特徵並用半徑畫圓。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5-</a:t>
                      </a: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認識平面圖形的分割、重組與立體形體的展開圖。</a:t>
                      </a:r>
                    </a:p>
                  </a:txBody>
                  <a:tcPr marL="62382" marR="623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3753"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en-US" sz="27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6.</a:t>
                      </a:r>
                      <a:r>
                        <a:rPr lang="zh-TW" sz="27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能觀察數列與一維圖表的數量模式並進行一維、二維表格的報讀與製作。</a:t>
                      </a:r>
                    </a:p>
                  </a:txBody>
                  <a:tcPr marL="62382" marR="623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6-1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能在實物操作下做數列、一維圖表的觀察與推理。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6-2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能報讀與製作一維、二維表格。</a:t>
                      </a:r>
                    </a:p>
                  </a:txBody>
                  <a:tcPr marL="62382" marR="6238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778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0" y="-9"/>
          <a:ext cx="18288001" cy="102870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172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3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b="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學期目標（第一學期）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1-1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</a:t>
                      </a: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2000</a:t>
                      </a: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以內數的位值結構。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1-2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能做加減法一次進退位直式計算與解題並用計算機檢驗答案。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2-1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能用計算機計算四則運算的結果。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3-1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能做簡單同分母分數的加減</a:t>
                      </a:r>
                      <a:r>
                        <a:rPr lang="en-US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結果不超過</a:t>
                      </a:r>
                      <a:r>
                        <a:rPr lang="en-US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1)</a:t>
                      </a:r>
                      <a:r>
                        <a:rPr lang="zh-TW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3-2</a:t>
                      </a:r>
                      <a:endParaRPr lang="zh-TW" sz="3600" b="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能認識等值分數的意義</a:t>
                      </a: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分母</a:t>
                      </a: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以內</a:t>
                      </a: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4-2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能認識直角並做角度的直接比較與間接比較</a:t>
                      </a: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6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4-5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能做重量單位</a:t>
                      </a:r>
                      <a:r>
                        <a:rPr lang="en-US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公斤、公克</a:t>
                      </a:r>
                      <a:r>
                        <a:rPr lang="en-US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lang="zh-TW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的實測、量感與估測，並使用計算機、科技產品做計算與單位換算。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5-1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能理解正方形、長方形邊與角的特徵。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5-2</a:t>
                      </a:r>
                      <a:endParaRPr lang="zh-TW" sz="3600" b="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能認識圓形的特徵並用半徑畫圓。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6-1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能在實物操作下做數列、一維圖表的觀察與推理。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0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6-2</a:t>
                      </a:r>
                      <a:endParaRPr lang="zh-TW" sz="3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0128" marR="6012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能報讀與製作一維、二維表格。</a:t>
                      </a:r>
                    </a:p>
                  </a:txBody>
                  <a:tcPr marL="60128" marR="6012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5690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2749" y="0"/>
            <a:ext cx="16459200" cy="2400300"/>
          </a:xfrm>
        </p:spPr>
        <p:txBody>
          <a:bodyPr anchor="ctr">
            <a:normAutofit/>
          </a:bodyPr>
          <a:lstStyle/>
          <a:p>
            <a:r>
              <a:rPr lang="zh-TW" altLang="en-US" sz="9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en-US" altLang="zh-TW" sz="9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IEP</a:t>
            </a:r>
            <a:r>
              <a:rPr lang="zh-TW" altLang="en-US" sz="9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zh-TW" altLang="en-US" sz="9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endParaRPr lang="zh-TW" altLang="en-US" sz="9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6583" y="2834330"/>
            <a:ext cx="16625453" cy="6941127"/>
          </a:xfrm>
        </p:spPr>
        <p:txBody>
          <a:bodyPr>
            <a:normAutofit lnSpcReduction="10000"/>
          </a:bodyPr>
          <a:lstStyle/>
          <a:p>
            <a:pPr algn="just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如何彈性地將</a:t>
            </a:r>
            <a:r>
              <a:rPr lang="en-US" altLang="zh-TW" sz="5400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IEP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專團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OT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目標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轉成教學活動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單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設計？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080000" lvl="1" indent="0" algn="just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設計理念</a:t>
            </a:r>
            <a:endParaRPr lang="en-US" altLang="zh-TW" sz="5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080000" lvl="1" indent="0" algn="just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學習目標</a:t>
            </a:r>
            <a:endParaRPr lang="en-US" altLang="zh-TW" sz="5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080000" lvl="1" indent="0" algn="just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學習教材</a:t>
            </a:r>
            <a: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080000" lvl="1" indent="0" algn="just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學習評量</a:t>
            </a:r>
            <a:endParaRPr lang="en-US" altLang="zh-TW" sz="5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954165" y="4580731"/>
            <a:ext cx="6878786" cy="3448323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7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結合核心概念、設計生活化活動</a:t>
            </a:r>
            <a:endParaRPr lang="zh-TW" altLang="en-US" sz="7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E8A3B0E-1A3D-412A-9CE2-D9BA9F60A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53313" flipH="1" flipV="1">
            <a:off x="-2066206" y="-3300479"/>
            <a:ext cx="6914251" cy="589439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A1F7E14-322C-4D81-B49E-E79149270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32951" y="6667500"/>
            <a:ext cx="397265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1" y="0"/>
          <a:ext cx="18288004" cy="1028700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699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7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7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7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47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79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IEP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目標</a:t>
                      </a:r>
                      <a:endParaRPr 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設計理念</a:t>
                      </a:r>
                      <a:endParaRPr 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學習目標</a:t>
                      </a:r>
                      <a:endParaRPr 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學習教材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學習評量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調整</a:t>
                      </a:r>
                      <a:r>
                        <a:rPr 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7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2-1</a:t>
                      </a:r>
                      <a:r>
                        <a:rPr lang="zh-TW" altLang="en-US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alt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能用計算機計算四則運算的結果。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4-2</a:t>
                      </a:r>
                      <a:r>
                        <a:rPr lang="zh-TW" altLang="en-US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alt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能認識直角並做角度的直接比較與間接比較。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5-1</a:t>
                      </a:r>
                      <a:r>
                        <a:rPr lang="zh-TW" altLang="en-US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altLang="zh-TW" sz="3600" b="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能理解正方形、長方形邊與角的特徵</a:t>
                      </a:r>
                      <a:r>
                        <a:rPr lang="zh-TW" altLang="zh-TW" sz="36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TW" sz="36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幾何概念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連結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數量概念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具體操作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心像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符號運算</a:t>
                      </a:r>
                      <a:endParaRPr 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2-1-1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連加併式</a:t>
                      </a: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2-1-2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連減併式</a:t>
                      </a: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2-1-3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加減併式</a:t>
                      </a: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4-2-1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角、三角形</a:t>
                      </a: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4-2-2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直角</a:t>
                      </a: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4-2-3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角的大小</a:t>
                      </a: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5-1-1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周界</a:t>
                      </a: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5-1-2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三角形、正方形、長方形邊、角特徵</a:t>
                      </a:r>
                      <a:endParaRPr lang="en-US" alt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5-1-3</a:t>
                      </a:r>
                      <a:r>
                        <a:rPr lang="zh-TW" altLang="en-US" sz="3600" kern="10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周長</a:t>
                      </a:r>
                      <a:endParaRPr lang="zh-TW" sz="3600" kern="100" dirty="0">
                        <a:solidFill>
                          <a:srgbClr val="00B05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併式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購物</a:t>
                      </a: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角與角度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教室情境</a:t>
                      </a: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周界與周長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遊戲區、停車場</a:t>
                      </a: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空格、色格提示、使用計算機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邊及直角操作評量</a:t>
                      </a: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3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周界提示、扣條操作、計算機</a:t>
                      </a:r>
                      <a:endParaRPr lang="zh-TW" sz="3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1571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2835" y="0"/>
            <a:ext cx="16459200" cy="1645920"/>
          </a:xfrm>
        </p:spPr>
        <p:txBody>
          <a:bodyPr anchor="ctr">
            <a:normAutofit/>
          </a:bodyPr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核心概念、設計活動</a:t>
            </a:r>
            <a:endParaRPr lang="zh-TW" altLang="en-US" sz="9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119128" y="2553622"/>
            <a:ext cx="9966613" cy="53501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 action="ppaction://hlinkfile"/>
              </a:rPr>
              <a:t>角與角度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 action="ppaction://hlinkfile"/>
              </a:rPr>
              <a:t>周界與周長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 action="ppaction://hlinkfile"/>
              </a:rPr>
              <a:t>併式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609397" y="8811491"/>
            <a:ext cx="383013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幾何與數量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5B915F13-89DC-4B05-B13D-059E18DB4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912821E-A359-4857-8343-22B26E7B2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423708">
            <a:off x="-4186690" y="4773356"/>
            <a:ext cx="9018745" cy="76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4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81000" y="2273666"/>
            <a:ext cx="6013596" cy="5788138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D17A71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1685285" y="-5676900"/>
            <a:ext cx="10421494" cy="88843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12280476" y="5829300"/>
            <a:ext cx="8417721" cy="717610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79356" y="2389372"/>
            <a:ext cx="9753520" cy="144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80"/>
              </a:lnSpc>
            </a:pPr>
            <a:r>
              <a:rPr lang="zh-TW" altLang="en-US" sz="8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特殊需求領域教學</a:t>
            </a:r>
            <a:endParaRPr lang="en-US" sz="87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40592" y="4389522"/>
            <a:ext cx="10048744" cy="4229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有感的數學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多元表徵、心理數線</a:t>
            </a:r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</a:t>
            </a:r>
            <a:r>
              <a:rPr lang="en-US" altLang="zh-TW" sz="4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同構、連結、互逆</a:t>
            </a:r>
            <a:endParaRPr lang="en-US" altLang="zh-TW" sz="4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解題</a:t>
            </a:r>
            <a:r>
              <a:rPr lang="en-US" altLang="zh-TW" sz="4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與數學對話</a:t>
            </a:r>
            <a:endParaRPr lang="en-US" sz="4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216" y="8061804"/>
            <a:ext cx="3972652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60224" y="-1461290"/>
            <a:ext cx="3972652" cy="4114800"/>
          </a:xfrm>
          <a:prstGeom prst="rect">
            <a:avLst/>
          </a:prstGeom>
        </p:spPr>
      </p:pic>
      <p:pic>
        <p:nvPicPr>
          <p:cNvPr id="13" name="圖片 12">
            <a:hlinkClick r:id="rId10" action="ppaction://hlinkfile"/>
            <a:extLst>
              <a:ext uri="{FF2B5EF4-FFF2-40B4-BE49-F238E27FC236}">
                <a16:creationId xmlns:a16="http://schemas.microsoft.com/office/drawing/2014/main" id="{E3D7C80E-0ADD-4FCF-9355-F2665E9114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2" y="2611256"/>
            <a:ext cx="5216728" cy="5064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974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60215" y="515089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實作設計</a:t>
            </a:r>
            <a:r>
              <a:rPr lang="en-US" altLang="zh-TW" sz="9000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(</a:t>
            </a:r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二</a:t>
            </a:r>
            <a:r>
              <a:rPr lang="en-US" altLang="zh-TW" sz="9000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) </a:t>
            </a:r>
            <a:endParaRPr lang="zh-TW" altLang="en-US" sz="9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1200151" y="2688883"/>
            <a:ext cx="15887699" cy="193235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zh-TW" altLang="en-US" sz="12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en-US" altLang="zh-TW" sz="12000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IEP</a:t>
            </a:r>
            <a:r>
              <a:rPr lang="zh-TW" altLang="en-US" sz="1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目標</a:t>
            </a:r>
            <a:r>
              <a:rPr lang="zh-TW" altLang="en-US" sz="12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zh-TW" altLang="en-US" sz="1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教學</a:t>
            </a:r>
            <a:endParaRPr lang="en-US" altLang="zh-TW" sz="1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029197" y="8416635"/>
            <a:ext cx="8691635" cy="1573632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TW" altLang="en-US" sz="7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核心概念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、設計活動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弧形箭號 (上彎) 4"/>
          <p:cNvSpPr/>
          <p:nvPr/>
        </p:nvSpPr>
        <p:spPr>
          <a:xfrm>
            <a:off x="5651693" y="4621238"/>
            <a:ext cx="6984611" cy="2944007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>
              <a:solidFill>
                <a:schemeClr val="tx1"/>
              </a:solidFill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5EC93C6-1CA7-4E62-A836-7257EBC4D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347119" flipH="1" flipV="1">
            <a:off x="14259059" y="-2559353"/>
            <a:ext cx="8417721" cy="7176107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011283E8-B39C-4E65-815B-011D6B36C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23708">
            <a:off x="-4779586" y="4972037"/>
            <a:ext cx="9018745" cy="76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1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571500"/>
            <a:ext cx="16459200" cy="1688123"/>
          </a:xfrm>
        </p:spPr>
        <p:txBody>
          <a:bodyPr anchor="ctr">
            <a:normAutofit/>
          </a:bodyPr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結合核心概念、設計活動</a:t>
            </a:r>
            <a:endParaRPr lang="zh-TW" altLang="en-US" sz="9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00930" y="2902588"/>
            <a:ext cx="4581035" cy="53501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一、圓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二、分數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三、重量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4981964" y="2743202"/>
          <a:ext cx="12635822" cy="652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9">
            <a:extLst>
              <a:ext uri="{FF2B5EF4-FFF2-40B4-BE49-F238E27FC236}">
                <a16:creationId xmlns:a16="http://schemas.microsoft.com/office/drawing/2014/main" id="{4D6F2919-E4E9-41B9-A0F8-FFC202859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853313" flipH="1" flipV="1">
            <a:off x="-2066206" y="-3300479"/>
            <a:ext cx="6914251" cy="589439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0A7D9FF-EB2C-40A2-8423-613A3A7C7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981229" y="7822222"/>
            <a:ext cx="3972652" cy="4114800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ACD10E-9A00-4848-A4D8-0DF84129A5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210138" y="-1043355"/>
            <a:ext cx="3514834" cy="36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497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26255"/>
            <a:ext cx="16459200" cy="1688123"/>
          </a:xfrm>
        </p:spPr>
        <p:txBody>
          <a:bodyPr anchor="ctr">
            <a:normAutofit/>
          </a:bodyPr>
          <a:lstStyle/>
          <a:p>
            <a:r>
              <a:rPr lang="zh-TW" altLang="en-US" sz="90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結合核心概念、設計活動</a:t>
            </a:r>
            <a:endParaRPr lang="zh-TW" altLang="en-US" sz="9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228600" y="2328790"/>
            <a:ext cx="6324600" cy="734919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一、小數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二、分數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三、百分率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四、二維表格</a:t>
            </a:r>
            <a:endParaRPr lang="en-US" altLang="zh-TW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166111742"/>
              </p:ext>
            </p:extLst>
          </p:nvPr>
        </p:nvGraphicFramePr>
        <p:xfrm>
          <a:off x="5393098" y="1527952"/>
          <a:ext cx="12635822" cy="652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9675818-E696-4594-A33E-41AF26BE3FAC}"/>
              </a:ext>
            </a:extLst>
          </p:cNvPr>
          <p:cNvSpPr/>
          <p:nvPr/>
        </p:nvSpPr>
        <p:spPr>
          <a:xfrm>
            <a:off x="7620000" y="7540494"/>
            <a:ext cx="90211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融入生活管理、自我決策</a:t>
            </a:r>
          </a:p>
        </p:txBody>
      </p:sp>
    </p:spTree>
    <p:extLst>
      <p:ext uri="{BB962C8B-B14F-4D97-AF65-F5344CB8AC3E}">
        <p14:creationId xmlns:p14="http://schemas.microsoft.com/office/powerpoint/2010/main" val="14774828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 action="ppaction://hlinkfile"/>
            <a:extLst>
              <a:ext uri="{FF2B5EF4-FFF2-40B4-BE49-F238E27FC236}">
                <a16:creationId xmlns:a16="http://schemas.microsoft.com/office/drawing/2014/main" id="{6607C37C-1AFC-4845-A8F3-588F8027F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8" y="643"/>
            <a:ext cx="18257143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8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57675" y="1562100"/>
            <a:ext cx="9763125" cy="1701510"/>
          </a:xfrm>
        </p:spPr>
        <p:txBody>
          <a:bodyPr anchor="ctr">
            <a:noAutofit/>
          </a:bodyPr>
          <a:lstStyle/>
          <a:p>
            <a:r>
              <a:rPr lang="zh-TW" altLang="zh-TW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教是為了不教</a:t>
            </a:r>
            <a:r>
              <a:rPr lang="en-US" altLang="zh-TW" sz="9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endParaRPr lang="zh-TW" altLang="en-US" sz="9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257675" y="4140993"/>
            <a:ext cx="10401300" cy="314563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18000" dirty="0">
                <a:latin typeface="標楷體" panose="03000509000000000000" pitchFamily="65" charset="-120"/>
                <a:ea typeface="標楷體" panose="03000509000000000000" pitchFamily="65" charset="-120"/>
              </a:rPr>
              <a:t>自問自答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4E436E-CECE-4281-B665-F21AA37BB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03068" y="5829300"/>
            <a:ext cx="8969864" cy="7646809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6B42AC2B-89F5-40D7-8F1B-CD68F5EEC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853313" flipH="1" flipV="1">
            <a:off x="-2066206" y="-3300479"/>
            <a:ext cx="6914251" cy="5894399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2A54118B-9C6A-41E9-82D5-C888053F6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39663" y="-190500"/>
            <a:ext cx="3514834" cy="364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8A94C1-7213-44C0-B4D3-8318146BD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032" y="6591300"/>
            <a:ext cx="3404256" cy="35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5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195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91000" y="1638300"/>
            <a:ext cx="8287659" cy="418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340"/>
              </a:lnSpc>
            </a:pPr>
            <a:r>
              <a:rPr lang="en-US" sz="15130" dirty="0">
                <a:solidFill>
                  <a:srgbClr val="000000"/>
                </a:solidFill>
                <a:latin typeface="Bauhaus 93" panose="04030905020B02020C02" pitchFamily="82" charset="0"/>
                <a:cs typeface="Times New Roman" panose="02020603050405020304" pitchFamily="18" charset="0"/>
              </a:rPr>
              <a:t>THANK YOU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542977">
            <a:off x="-3769516" y="-1466590"/>
            <a:ext cx="8316985" cy="70902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542977">
            <a:off x="15157446" y="-1455434"/>
            <a:ext cx="8625529" cy="73532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2977" flipH="1" flipV="1">
            <a:off x="14055825" y="5209835"/>
            <a:ext cx="7472174" cy="63700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2977" flipH="1" flipV="1">
            <a:off x="-4583213" y="4756450"/>
            <a:ext cx="7142817" cy="6089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63021" y="6310858"/>
            <a:ext cx="2718456" cy="28157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469129" y="670661"/>
            <a:ext cx="2718456" cy="2815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588626" y="4454027"/>
            <a:ext cx="5620551" cy="54168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05FF0B-ADC4-4F72-9A41-1DCC9AC58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43433"/>
            <a:ext cx="15849600" cy="1143000"/>
          </a:xfrm>
        </p:spPr>
        <p:txBody>
          <a:bodyPr>
            <a:noAutofit/>
          </a:bodyPr>
          <a:lstStyle/>
          <a:p>
            <a:r>
              <a:rPr lang="zh-TW" altLang="en-US" sz="7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數學學習</a:t>
            </a:r>
            <a:r>
              <a:rPr lang="en-US" altLang="zh-TW" sz="7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7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個階段的語言經驗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6E657FC2-1080-4173-A8A2-6843788C92A2}"/>
              </a:ext>
            </a:extLst>
          </p:cNvPr>
          <p:cNvSpPr txBox="1">
            <a:spLocks/>
          </p:cNvSpPr>
          <p:nvPr/>
        </p:nvSpPr>
        <p:spPr>
          <a:xfrm>
            <a:off x="3276600" y="2384594"/>
            <a:ext cx="12344400" cy="55178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兒童語言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(children language)</a:t>
            </a:r>
          </a:p>
          <a:p>
            <a:pPr>
              <a:lnSpc>
                <a:spcPct val="150000"/>
              </a:lnSpc>
            </a:pP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材料語言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(material language)</a:t>
            </a:r>
          </a:p>
          <a:p>
            <a:pPr>
              <a:lnSpc>
                <a:spcPct val="150000"/>
              </a:lnSpc>
            </a:pP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數學語言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(mathematical language)</a:t>
            </a:r>
          </a:p>
          <a:p>
            <a:pPr algn="just">
              <a:lnSpc>
                <a:spcPct val="150000"/>
              </a:lnSpc>
            </a:pP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符號語言</a:t>
            </a:r>
            <a:r>
              <a:rPr lang="en-US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(symbolic language)</a:t>
            </a:r>
            <a:r>
              <a:rPr lang="zh-TW" altLang="zh-TW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5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65145A-71AC-4702-B83E-1997D8CE227F}"/>
              </a:ext>
            </a:extLst>
          </p:cNvPr>
          <p:cNvSpPr txBox="1">
            <a:spLocks/>
          </p:cNvSpPr>
          <p:nvPr/>
        </p:nvSpPr>
        <p:spPr>
          <a:xfrm>
            <a:off x="2702979" y="8872067"/>
            <a:ext cx="13208496" cy="91872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190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 rotWithShape="0">
                    <a:schemeClr val="bg1">
                      <a:lumMod val="95000"/>
                      <a:alpha val="80000"/>
                    </a:schemeClr>
                  </a:outerShdw>
                </a:effectLst>
                <a:latin typeface="Franklin Gothic Medium" pitchFamily="34" charset="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Irons, C., &amp; Irons, R. (1989). Language experiences: A base for problem solving. In P. </a:t>
            </a:r>
            <a:r>
              <a:rPr lang="en-US" altLang="zh-TW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Trafton</a:t>
            </a:r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P. </a:t>
            </a:r>
            <a:r>
              <a:rPr lang="en-US" altLang="zh-TW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Shulte</a:t>
            </a:r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(Eds.), </a:t>
            </a:r>
            <a:r>
              <a:rPr lang="en-US" altLang="zh-TW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directions for elementary school mathematics.</a:t>
            </a:r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Reston: National Council of Teachers of Mathematics.</a:t>
            </a:r>
            <a:endParaRPr lang="zh-TW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7ABB302-D953-49A9-AF03-7EC1ACA87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158491" y="-2004039"/>
            <a:ext cx="5105791" cy="4352687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C04F30EC-85F6-4431-9759-6DAB2784E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7087706"/>
            <a:ext cx="2493663" cy="258289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4C6DDD2-B3B8-4B8C-8BA4-1D3993EAB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59000" y="6438900"/>
            <a:ext cx="6332632" cy="5398569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F43C477F-2E1F-44D1-9209-813676A8C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5099815">
            <a:off x="15061474" y="2147536"/>
            <a:ext cx="2383416" cy="24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08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"/>
          <p:cNvSpPr txBox="1">
            <a:spLocks/>
          </p:cNvSpPr>
          <p:nvPr/>
        </p:nvSpPr>
        <p:spPr>
          <a:xfrm>
            <a:off x="2825398" y="2360201"/>
            <a:ext cx="12367391" cy="3879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TW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個披薩</a:t>
            </a:r>
            <a:r>
              <a:rPr lang="en-US" altLang="zh-TW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(pizza)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平分給</a:t>
            </a:r>
            <a:r>
              <a:rPr lang="en-US" altLang="zh-TW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位同學，每位分得幾個披薩</a:t>
            </a:r>
            <a:r>
              <a:rPr lang="en-US" altLang="zh-TW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(pizza) </a:t>
            </a:r>
            <a:r>
              <a:rPr lang="zh-TW" altLang="en-US" sz="7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920984" y="6239432"/>
                <a:ext cx="417621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5400" b="1" i="1"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en-US" altLang="zh-TW" sz="5400" i="1">
                          <a:latin typeface="Cambria Math"/>
                          <a:ea typeface="Cambria Math"/>
                        </a:rPr>
                        <m:t>÷</m:t>
                      </m:r>
                      <m:r>
                        <a:rPr lang="en-US" altLang="zh-TW" sz="5400" b="1" i="1">
                          <a:latin typeface="Cambria Math"/>
                          <a:ea typeface="Cambria Math"/>
                        </a:rPr>
                        <m:t>𝟒</m:t>
                      </m:r>
                      <m:r>
                        <a:rPr lang="en-US" altLang="zh-TW" sz="5400" b="1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5400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5400" b="1" i="1">
                              <a:latin typeface="Cambria Math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altLang="zh-TW" sz="5400" b="1" i="1"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zh-TW" altLang="en-US" sz="54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984" y="6239432"/>
                <a:ext cx="4176215" cy="16481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936224" y="9429860"/>
            <a:ext cx="4549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zh-TW" altLang="en-US" sz="36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改編自劉祥通教授</a:t>
            </a:r>
            <a:endParaRPr lang="zh-TW" altLang="zh-TW" sz="36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58948" y="6809540"/>
            <a:ext cx="18870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7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7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符號語言</a:t>
            </a:r>
            <a:r>
              <a:rPr lang="en-US" altLang="zh-TW" sz="27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338E76A-60E6-4CAA-84C9-23320E053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762000" y="-1153393"/>
            <a:ext cx="5105791" cy="4352687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6DCBAB48-C977-41EC-9AA8-EE886CA0F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81000" y="7087706"/>
            <a:ext cx="2493663" cy="258289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6A1460F-1273-4A36-9D19-1F4BD0C06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630763" y="5829300"/>
            <a:ext cx="6332632" cy="5398569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C67AD497-2C51-41E4-98A3-79D085466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099815">
            <a:off x="16052075" y="285171"/>
            <a:ext cx="2383416" cy="24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內容版面配置區 8"/>
              <p:cNvSpPr txBox="1">
                <a:spLocks/>
              </p:cNvSpPr>
              <p:nvPr/>
            </p:nvSpPr>
            <p:spPr>
              <a:xfrm>
                <a:off x="3778379" y="1491585"/>
                <a:ext cx="11478279" cy="700214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2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20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8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6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，   甲分到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4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4200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altLang="zh-TW" sz="4200" b="1" i="1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個，共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3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片。</a:t>
                </a:r>
                <a:endParaRPr lang="en-US" altLang="zh-TW" sz="42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材料語言 ，甲分到一半又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4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4200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altLang="zh-TW" sz="4200" i="1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個披薩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。</a:t>
                </a:r>
                <a:endParaRPr lang="en-US" altLang="zh-TW" sz="42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42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4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4200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altLang="zh-TW" sz="4200" b="1" i="1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的 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3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倍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數學語言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endParaRPr lang="en-US" altLang="zh-TW" sz="4200" b="1" i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4200" i="1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</m:ctrlPr>
                      </m:fPr>
                      <m:num>
                        <m:r>
                          <a:rPr lang="en-US" altLang="zh-TW" sz="4200" i="1">
                            <a:latin typeface="Cambria Math"/>
                            <a:ea typeface="標楷體" panose="03000509000000000000" pitchFamily="65" charset="-120"/>
                          </a:rPr>
                          <m:t>1</m:t>
                        </m:r>
                      </m:num>
                      <m:den>
                        <m:r>
                          <a:rPr lang="en-US" altLang="zh-TW" sz="4200" i="1">
                            <a:latin typeface="Cambria Math"/>
                            <a:ea typeface="標楷體" panose="03000509000000000000" pitchFamily="65" charset="-120"/>
                          </a:rPr>
                          <m:t>4</m:t>
                        </m:r>
                      </m:den>
                    </m:f>
                    <m:r>
                      <a:rPr lang="en-US" altLang="zh-TW" sz="4200" i="1">
                        <a:latin typeface="Cambria Math"/>
                        <a:ea typeface="Cambria Math"/>
                      </a:rPr>
                      <m:t>×3=</m:t>
                    </m:r>
                    <m:f>
                      <m:fPr>
                        <m:ctrlPr>
                          <a:rPr lang="en-US" altLang="zh-TW" sz="4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4200" i="1">
                            <a:latin typeface="Cambria Math"/>
                            <a:ea typeface="Cambria Math"/>
                          </a:rPr>
                          <m:t>3</m:t>
                        </m:r>
                      </m:num>
                      <m:den>
                        <m:r>
                          <a:rPr lang="en-US" altLang="zh-TW" sz="4200" i="1">
                            <a:latin typeface="Cambria Math"/>
                            <a:ea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符號語言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zh-TW" altLang="en-US" sz="4200" b="1" i="1" dirty="0">
                        <a:latin typeface="Cambria Math" panose="02040503050406030204" pitchFamily="18" charset="0"/>
                        <a:ea typeface="Cambria Math"/>
                      </a:rPr>
                      <m:t>或 </m:t>
                    </m:r>
                    <m:r>
                      <a:rPr lang="en-US" altLang="zh-TW" sz="4200" b="1" i="1">
                        <a:latin typeface="Cambria Math"/>
                        <a:ea typeface="Cambria Math"/>
                      </a:rPr>
                      <m:t>𝟑</m:t>
                    </m:r>
                    <m:r>
                      <a:rPr lang="en-US" altLang="zh-TW" sz="4200" i="1">
                        <a:latin typeface="Cambria Math"/>
                        <a:ea typeface="Cambria Math"/>
                      </a:rPr>
                      <m:t>÷</m:t>
                    </m:r>
                    <m:r>
                      <a:rPr lang="en-US" altLang="zh-TW" sz="4200" b="1" i="1">
                        <a:latin typeface="Cambria Math"/>
                        <a:ea typeface="Cambria Math"/>
                      </a:rPr>
                      <m:t>𝟒</m:t>
                    </m:r>
                    <m:r>
                      <a:rPr lang="en-US" altLang="zh-TW" sz="4200" b="1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42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4200" b="1" i="1">
                            <a:latin typeface="Cambria Math"/>
                            <a:ea typeface="Cambria Math"/>
                          </a:rPr>
                          <m:t>𝟑</m:t>
                        </m:r>
                      </m:num>
                      <m:den>
                        <m:r>
                          <a:rPr lang="en-US" altLang="zh-TW" sz="4200" b="1" i="1">
                            <a:latin typeface="Cambria Math"/>
                            <a:ea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 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符號語言</a:t>
                </a:r>
                <a:r>
                  <a:rPr lang="en-US" altLang="zh-TW" sz="42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altLang="zh-TW" sz="42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endParaRPr lang="en-US" altLang="zh-TW" sz="42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內容版面配置區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379" y="1491585"/>
                <a:ext cx="11478279" cy="7002144"/>
              </a:xfrm>
              <a:prstGeom prst="rect">
                <a:avLst/>
              </a:prstGeom>
              <a:blipFill>
                <a:blip r:embed="rId2"/>
                <a:stretch>
                  <a:fillRect l="-2230" t="-4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群組 2"/>
          <p:cNvGrpSpPr/>
          <p:nvPr/>
        </p:nvGrpSpPr>
        <p:grpSpPr>
          <a:xfrm>
            <a:off x="4653798" y="1433601"/>
            <a:ext cx="2160000" cy="2160000"/>
            <a:chOff x="956578" y="3723674"/>
            <a:chExt cx="1440000" cy="1440000"/>
          </a:xfrm>
        </p:grpSpPr>
        <p:sp>
          <p:nvSpPr>
            <p:cNvPr id="4" name="圓形圖 3"/>
            <p:cNvSpPr/>
            <p:nvPr/>
          </p:nvSpPr>
          <p:spPr>
            <a:xfrm>
              <a:off x="956578" y="3723674"/>
              <a:ext cx="1440000" cy="1440000"/>
            </a:xfrm>
            <a:prstGeom prst="pie">
              <a:avLst>
                <a:gd name="adj1" fmla="val 10724217"/>
                <a:gd name="adj2" fmla="val 1620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119919" y="3933056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7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甲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749219" y="1433601"/>
            <a:ext cx="2160000" cy="2160000"/>
            <a:chOff x="956578" y="3723674"/>
            <a:chExt cx="1440000" cy="1440000"/>
          </a:xfrm>
        </p:grpSpPr>
        <p:sp>
          <p:nvSpPr>
            <p:cNvPr id="7" name="圓形圖 6"/>
            <p:cNvSpPr/>
            <p:nvPr/>
          </p:nvSpPr>
          <p:spPr>
            <a:xfrm>
              <a:off x="956578" y="3723674"/>
              <a:ext cx="1440000" cy="1440000"/>
            </a:xfrm>
            <a:prstGeom prst="pie">
              <a:avLst>
                <a:gd name="adj1" fmla="val 10724217"/>
                <a:gd name="adj2" fmla="val 1620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1119919" y="3933056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7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甲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6158267" y="1433601"/>
            <a:ext cx="2160000" cy="2160000"/>
            <a:chOff x="956578" y="3723674"/>
            <a:chExt cx="1440000" cy="1440000"/>
          </a:xfrm>
        </p:grpSpPr>
        <p:sp>
          <p:nvSpPr>
            <p:cNvPr id="10" name="圓形圖 9"/>
            <p:cNvSpPr/>
            <p:nvPr/>
          </p:nvSpPr>
          <p:spPr>
            <a:xfrm>
              <a:off x="956578" y="3723674"/>
              <a:ext cx="1440000" cy="1440000"/>
            </a:xfrm>
            <a:prstGeom prst="pie">
              <a:avLst>
                <a:gd name="adj1" fmla="val 10724217"/>
                <a:gd name="adj2" fmla="val 1620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119919" y="3933056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7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甲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6696835" y="9258725"/>
            <a:ext cx="4549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zh-TW" altLang="en-US" sz="36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改編自劉祥通教授</a:t>
            </a:r>
            <a:endParaRPr lang="zh-TW" altLang="zh-TW" sz="36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4B0C62C-A95E-43C8-92B8-E5503CF33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316328" y="-1037987"/>
            <a:ext cx="5105791" cy="4352687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D7714626-5000-4F7F-95D9-7AEC75579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794177" y="6972300"/>
            <a:ext cx="3865263" cy="400356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A41C568-B04A-4AD4-BEC4-F725F04F5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258800" y="5794444"/>
            <a:ext cx="6332632" cy="5398569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64E9E51B-D175-4A8C-9D8A-479B07240A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509621" y="87878"/>
            <a:ext cx="3607526" cy="37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83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3652</Words>
  <Application>Microsoft Office PowerPoint</Application>
  <PresentationFormat>自訂</PresentationFormat>
  <Paragraphs>473</Paragraphs>
  <Slides>66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6" baseType="lpstr">
      <vt:lpstr>新細明體</vt:lpstr>
      <vt:lpstr>Cambria Math</vt:lpstr>
      <vt:lpstr>Bauhaus 93</vt:lpstr>
      <vt:lpstr>Times New Roman</vt:lpstr>
      <vt:lpstr>Arial</vt:lpstr>
      <vt:lpstr>標楷體</vt:lpstr>
      <vt:lpstr>Calibri</vt:lpstr>
      <vt:lpstr>Wingdings</vt:lpstr>
      <vt:lpstr>Tahoma</vt:lpstr>
      <vt:lpstr>Office Theme</vt:lpstr>
      <vt:lpstr>PowerPoint 簡報</vt:lpstr>
      <vt:lpstr>PowerPoint 簡報</vt:lpstr>
      <vt:lpstr>教是為了不教</vt:lpstr>
      <vt:lpstr>PowerPoint 簡報</vt:lpstr>
      <vt:lpstr>PowerPoint 簡報</vt:lpstr>
      <vt:lpstr>PowerPoint 簡報</vt:lpstr>
      <vt:lpstr>數學學習4個階段的語言經驗</vt:lpstr>
      <vt:lpstr>PowerPoint 簡報</vt:lpstr>
      <vt:lpstr>PowerPoint 簡報</vt:lpstr>
      <vt:lpstr>數學概念形成教學</vt:lpstr>
      <vt:lpstr>數學概念的形成</vt:lpstr>
      <vt:lpstr>PowerPoint 簡報</vt:lpstr>
      <vt:lpstr>外加式數學、特需課程</vt:lpstr>
      <vt:lpstr>PowerPoint 簡報</vt:lpstr>
      <vt:lpstr>Gelman 與 Gallistel (1978)認為自二歲時孩童即懂得數數五大原則：</vt:lpstr>
      <vt:lpstr>數數</vt:lpstr>
      <vt:lpstr>PowerPoint 簡報</vt:lpstr>
      <vt:lpstr>多元表徵</vt:lpstr>
      <vt:lpstr>解題-與數學對話</vt:lpstr>
      <vt:lpstr>知否？知否？應是……</vt:lpstr>
      <vt:lpstr>應用題解題策略</vt:lpstr>
      <vt:lpstr>應用題解題策略</vt:lpstr>
      <vt:lpstr>應用題解題策略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強調單位及區辨</vt:lpstr>
      <vt:lpstr>PowerPoint 簡報</vt:lpstr>
      <vt:lpstr>計算策略</vt:lpstr>
      <vt:lpstr>除法計算策略</vt:lpstr>
      <vt:lpstr>圖示法</vt:lpstr>
      <vt:lpstr>圖示法</vt:lpstr>
      <vt:lpstr>PowerPoint 簡報</vt:lpstr>
      <vt:lpstr>應用題解題策略</vt:lpstr>
      <vt:lpstr>PowerPoint 簡報</vt:lpstr>
      <vt:lpstr>PowerPoint 簡報</vt:lpstr>
      <vt:lpstr>PowerPoint 簡報</vt:lpstr>
      <vt:lpstr>除法應用題解題策略類化</vt:lpstr>
      <vt:lpstr>分數除法應用題解題策略類化</vt:lpstr>
      <vt:lpstr>類化/替換</vt:lpstr>
      <vt:lpstr>除法應用題解題策略題型區辨</vt:lpstr>
      <vt:lpstr>PowerPoint 簡報</vt:lpstr>
      <vt:lpstr>綜合應用</vt:lpstr>
      <vt:lpstr>綜合應用</vt:lpstr>
      <vt:lpstr>抽離式數學課程</vt:lpstr>
      <vt:lpstr>從學生需求到教學</vt:lpstr>
      <vt:lpstr>核心概念、設計活動</vt:lpstr>
      <vt:lpstr>結合核心概念、設計活動</vt:lpstr>
      <vt:lpstr>實作設計(一) </vt:lpstr>
      <vt:lpstr>領域學習重點(學習表現、學習內容)轉化為IEP目標</vt:lpstr>
      <vt:lpstr>PowerPoint 簡報</vt:lpstr>
      <vt:lpstr>PowerPoint 簡報</vt:lpstr>
      <vt:lpstr>PowerPoint 簡報</vt:lpstr>
      <vt:lpstr>從IEP目標到教學</vt:lpstr>
      <vt:lpstr>PowerPoint 簡報</vt:lpstr>
      <vt:lpstr>核心概念、設計活動</vt:lpstr>
      <vt:lpstr>實作設計(二) </vt:lpstr>
      <vt:lpstr>結合核心概念、設計活動</vt:lpstr>
      <vt:lpstr>結合核心概念、設計活動</vt:lpstr>
      <vt:lpstr>PowerPoint 簡報</vt:lpstr>
      <vt:lpstr>教是為了不教…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username</cp:lastModifiedBy>
  <cp:revision>90</cp:revision>
  <dcterms:created xsi:type="dcterms:W3CDTF">2006-08-16T00:00:00Z</dcterms:created>
  <dcterms:modified xsi:type="dcterms:W3CDTF">2023-07-01T07:38:11Z</dcterms:modified>
  <dc:identifier>DAFdYF9HoVA</dc:identifier>
</cp:coreProperties>
</file>